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6"/>
  </p:notesMasterIdLst>
  <p:sldIdLst>
    <p:sldId id="256" r:id="rId2"/>
    <p:sldId id="318" r:id="rId3"/>
    <p:sldId id="267" r:id="rId4"/>
    <p:sldId id="264" r:id="rId5"/>
    <p:sldId id="266" r:id="rId6"/>
    <p:sldId id="278" r:id="rId7"/>
    <p:sldId id="294" r:id="rId8"/>
    <p:sldId id="269" r:id="rId9"/>
    <p:sldId id="270" r:id="rId10"/>
    <p:sldId id="271" r:id="rId11"/>
    <p:sldId id="274" r:id="rId12"/>
    <p:sldId id="275" r:id="rId13"/>
    <p:sldId id="262" r:id="rId14"/>
    <p:sldId id="280" r:id="rId15"/>
    <p:sldId id="272" r:id="rId16"/>
    <p:sldId id="293" r:id="rId17"/>
    <p:sldId id="281" r:id="rId18"/>
    <p:sldId id="305" r:id="rId19"/>
    <p:sldId id="277" r:id="rId20"/>
    <p:sldId id="273" r:id="rId21"/>
    <p:sldId id="282" r:id="rId22"/>
    <p:sldId id="283" r:id="rId23"/>
    <p:sldId id="284" r:id="rId24"/>
    <p:sldId id="285" r:id="rId25"/>
    <p:sldId id="286" r:id="rId26"/>
    <p:sldId id="287" r:id="rId27"/>
    <p:sldId id="289" r:id="rId28"/>
    <p:sldId id="291" r:id="rId29"/>
    <p:sldId id="295" r:id="rId30"/>
    <p:sldId id="296" r:id="rId31"/>
    <p:sldId id="258" r:id="rId32"/>
    <p:sldId id="302" r:id="rId33"/>
    <p:sldId id="297" r:id="rId34"/>
    <p:sldId id="259" r:id="rId35"/>
    <p:sldId id="298" r:id="rId36"/>
    <p:sldId id="299" r:id="rId37"/>
    <p:sldId id="261" r:id="rId38"/>
    <p:sldId id="300" r:id="rId39"/>
    <p:sldId id="301" r:id="rId40"/>
    <p:sldId id="303" r:id="rId41"/>
    <p:sldId id="304" r:id="rId42"/>
    <p:sldId id="312" r:id="rId43"/>
    <p:sldId id="311" r:id="rId44"/>
    <p:sldId id="306" r:id="rId45"/>
    <p:sldId id="307" r:id="rId46"/>
    <p:sldId id="308" r:id="rId47"/>
    <p:sldId id="309" r:id="rId48"/>
    <p:sldId id="310" r:id="rId49"/>
    <p:sldId id="313" r:id="rId50"/>
    <p:sldId id="315" r:id="rId51"/>
    <p:sldId id="316" r:id="rId52"/>
    <p:sldId id="317" r:id="rId53"/>
    <p:sldId id="263" r:id="rId54"/>
    <p:sldId id="31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EB3A6-E8C0-4058-B4BE-D73F04F8A841}" v="8" dt="2024-07-19T01:05:07.455"/>
    <p1510:client id="{2CC22143-5C8F-4CBA-809A-8FFC5245A907}" v="36" dt="2024-07-19T22:07:40.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77" autoAdjust="0"/>
  </p:normalViewPr>
  <p:slideViewPr>
    <p:cSldViewPr snapToGrid="0">
      <p:cViewPr varScale="1">
        <p:scale>
          <a:sx n="99" d="100"/>
          <a:sy n="99" d="100"/>
        </p:scale>
        <p:origin x="9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Visconti" userId="4336e66b-c860-4f93-88d6-260a3938fd61" providerId="ADAL" clId="{213EB3A6-E8C0-4058-B4BE-D73F04F8A841}"/>
    <pc:docChg chg="undo custSel addSld delSld modSld sldOrd">
      <pc:chgData name="Tony Visconti" userId="4336e66b-c860-4f93-88d6-260a3938fd61" providerId="ADAL" clId="{213EB3A6-E8C0-4058-B4BE-D73F04F8A841}" dt="2024-07-19T01:11:08.558" v="3407" actId="20577"/>
      <pc:docMkLst>
        <pc:docMk/>
      </pc:docMkLst>
      <pc:sldChg chg="addSp delSp modSp del mod ord">
        <pc:chgData name="Tony Visconti" userId="4336e66b-c860-4f93-88d6-260a3938fd61" providerId="ADAL" clId="{213EB3A6-E8C0-4058-B4BE-D73F04F8A841}" dt="2024-07-19T01:05:10.115" v="3014" actId="47"/>
        <pc:sldMkLst>
          <pc:docMk/>
          <pc:sldMk cId="3271799711" sldId="257"/>
        </pc:sldMkLst>
        <pc:spChg chg="mod">
          <ac:chgData name="Tony Visconti" userId="4336e66b-c860-4f93-88d6-260a3938fd61" providerId="ADAL" clId="{213EB3A6-E8C0-4058-B4BE-D73F04F8A841}" dt="2024-07-19T01:04:27.739" v="3004" actId="21"/>
          <ac:spMkLst>
            <pc:docMk/>
            <pc:sldMk cId="3271799711" sldId="257"/>
            <ac:spMk id="2" creationId="{1D8053B7-554C-73B9-7AED-FA5790CCC754}"/>
          </ac:spMkLst>
        </pc:spChg>
        <pc:spChg chg="del mod">
          <ac:chgData name="Tony Visconti" userId="4336e66b-c860-4f93-88d6-260a3938fd61" providerId="ADAL" clId="{213EB3A6-E8C0-4058-B4BE-D73F04F8A841}" dt="2024-07-19T01:05:04.017" v="3011" actId="21"/>
          <ac:spMkLst>
            <pc:docMk/>
            <pc:sldMk cId="3271799711" sldId="257"/>
            <ac:spMk id="3" creationId="{DF9F9162-B887-2464-4A68-A88601246F11}"/>
          </ac:spMkLst>
        </pc:spChg>
        <pc:spChg chg="add mod">
          <ac:chgData name="Tony Visconti" userId="4336e66b-c860-4f93-88d6-260a3938fd61" providerId="ADAL" clId="{213EB3A6-E8C0-4058-B4BE-D73F04F8A841}" dt="2024-07-19T01:05:04.017" v="3011" actId="21"/>
          <ac:spMkLst>
            <pc:docMk/>
            <pc:sldMk cId="3271799711" sldId="257"/>
            <ac:spMk id="5" creationId="{6FDFF073-F7F8-A294-ACA1-F8DE9EBAD72D}"/>
          </ac:spMkLst>
        </pc:spChg>
      </pc:sldChg>
      <pc:sldChg chg="modSp new mod ord">
        <pc:chgData name="Tony Visconti" userId="4336e66b-c860-4f93-88d6-260a3938fd61" providerId="ADAL" clId="{213EB3A6-E8C0-4058-B4BE-D73F04F8A841}" dt="2024-07-16T00:13:59.148" v="787" actId="403"/>
        <pc:sldMkLst>
          <pc:docMk/>
          <pc:sldMk cId="3430998659" sldId="261"/>
        </pc:sldMkLst>
        <pc:spChg chg="mod">
          <ac:chgData name="Tony Visconti" userId="4336e66b-c860-4f93-88d6-260a3938fd61" providerId="ADAL" clId="{213EB3A6-E8C0-4058-B4BE-D73F04F8A841}" dt="2024-07-16T00:13:59.148" v="787" actId="403"/>
          <ac:spMkLst>
            <pc:docMk/>
            <pc:sldMk cId="3430998659" sldId="261"/>
            <ac:spMk id="3" creationId="{6B7BDDD3-B9C4-1EF1-2472-E3B1B818F7E5}"/>
          </ac:spMkLst>
        </pc:spChg>
      </pc:sldChg>
      <pc:sldChg chg="ord">
        <pc:chgData name="Tony Visconti" userId="4336e66b-c860-4f93-88d6-260a3938fd61" providerId="ADAL" clId="{213EB3A6-E8C0-4058-B4BE-D73F04F8A841}" dt="2024-07-19T01:03:20.802" v="2986"/>
        <pc:sldMkLst>
          <pc:docMk/>
          <pc:sldMk cId="2007901048" sldId="262"/>
        </pc:sldMkLst>
      </pc:sldChg>
      <pc:sldChg chg="modSp mod ord modNotesTx">
        <pc:chgData name="Tony Visconti" userId="4336e66b-c860-4f93-88d6-260a3938fd61" providerId="ADAL" clId="{213EB3A6-E8C0-4058-B4BE-D73F04F8A841}" dt="2024-07-16T00:13:40.129" v="769" actId="20577"/>
        <pc:sldMkLst>
          <pc:docMk/>
          <pc:sldMk cId="413900126" sldId="264"/>
        </pc:sldMkLst>
        <pc:spChg chg="mod">
          <ac:chgData name="Tony Visconti" userId="4336e66b-c860-4f93-88d6-260a3938fd61" providerId="ADAL" clId="{213EB3A6-E8C0-4058-B4BE-D73F04F8A841}" dt="2024-07-16T00:05:55.735" v="222" actId="20577"/>
          <ac:spMkLst>
            <pc:docMk/>
            <pc:sldMk cId="413900126" sldId="264"/>
            <ac:spMk id="2" creationId="{53D3D63E-3803-1AD1-8A33-0AA8B54DB4DD}"/>
          </ac:spMkLst>
        </pc:spChg>
        <pc:spChg chg="mod">
          <ac:chgData name="Tony Visconti" userId="4336e66b-c860-4f93-88d6-260a3938fd61" providerId="ADAL" clId="{213EB3A6-E8C0-4058-B4BE-D73F04F8A841}" dt="2024-07-16T00:13:19.189" v="735" actId="20577"/>
          <ac:spMkLst>
            <pc:docMk/>
            <pc:sldMk cId="413900126" sldId="264"/>
            <ac:spMk id="3" creationId="{50DF3CE2-D602-AA2D-E09D-68AD34F481FD}"/>
          </ac:spMkLst>
        </pc:spChg>
      </pc:sldChg>
      <pc:sldChg chg="del">
        <pc:chgData name="Tony Visconti" userId="4336e66b-c860-4f93-88d6-260a3938fd61" providerId="ADAL" clId="{213EB3A6-E8C0-4058-B4BE-D73F04F8A841}" dt="2024-07-19T01:04:02.696" v="3001" actId="47"/>
        <pc:sldMkLst>
          <pc:docMk/>
          <pc:sldMk cId="4097971274" sldId="265"/>
        </pc:sldMkLst>
      </pc:sldChg>
      <pc:sldChg chg="addSp modSp mod">
        <pc:chgData name="Tony Visconti" userId="4336e66b-c860-4f93-88d6-260a3938fd61" providerId="ADAL" clId="{213EB3A6-E8C0-4058-B4BE-D73F04F8A841}" dt="2024-07-19T01:05:07.455" v="3013"/>
        <pc:sldMkLst>
          <pc:docMk/>
          <pc:sldMk cId="386725123" sldId="266"/>
        </pc:sldMkLst>
        <pc:spChg chg="mod">
          <ac:chgData name="Tony Visconti" userId="4336e66b-c860-4f93-88d6-260a3938fd61" providerId="ADAL" clId="{213EB3A6-E8C0-4058-B4BE-D73F04F8A841}" dt="2024-07-19T01:04:32.172" v="3006"/>
          <ac:spMkLst>
            <pc:docMk/>
            <pc:sldMk cId="386725123" sldId="266"/>
            <ac:spMk id="2" creationId="{6B318343-C598-1080-DACB-57ED3754C484}"/>
          </ac:spMkLst>
        </pc:spChg>
        <pc:spChg chg="add mod">
          <ac:chgData name="Tony Visconti" userId="4336e66b-c860-4f93-88d6-260a3938fd61" providerId="ADAL" clId="{213EB3A6-E8C0-4058-B4BE-D73F04F8A841}" dt="2024-07-19T01:05:07.455" v="3013"/>
          <ac:spMkLst>
            <pc:docMk/>
            <pc:sldMk cId="386725123" sldId="266"/>
            <ac:spMk id="3" creationId="{DF9F9162-B887-2464-4A68-A88601246F11}"/>
          </ac:spMkLst>
        </pc:spChg>
        <pc:picChg chg="mod">
          <ac:chgData name="Tony Visconti" userId="4336e66b-c860-4f93-88d6-260a3938fd61" providerId="ADAL" clId="{213EB3A6-E8C0-4058-B4BE-D73F04F8A841}" dt="2024-07-19T01:05:06.691" v="3012" actId="1076"/>
          <ac:picMkLst>
            <pc:docMk/>
            <pc:sldMk cId="386725123" sldId="266"/>
            <ac:picMk id="5" creationId="{EEB5D79A-13E9-6817-7A5A-D01FD0E310CD}"/>
          </ac:picMkLst>
        </pc:picChg>
      </pc:sldChg>
      <pc:sldChg chg="modSp mod modNotesTx">
        <pc:chgData name="Tony Visconti" userId="4336e66b-c860-4f93-88d6-260a3938fd61" providerId="ADAL" clId="{213EB3A6-E8C0-4058-B4BE-D73F04F8A841}" dt="2024-07-16T00:12:43.014" v="725" actId="20577"/>
        <pc:sldMkLst>
          <pc:docMk/>
          <pc:sldMk cId="981078584" sldId="267"/>
        </pc:sldMkLst>
        <pc:spChg chg="mod">
          <ac:chgData name="Tony Visconti" userId="4336e66b-c860-4f93-88d6-260a3938fd61" providerId="ADAL" clId="{213EB3A6-E8C0-4058-B4BE-D73F04F8A841}" dt="2024-07-16T00:03:09.132" v="106" actId="20577"/>
          <ac:spMkLst>
            <pc:docMk/>
            <pc:sldMk cId="981078584" sldId="267"/>
            <ac:spMk id="3" creationId="{A2197AE3-BEE7-C58A-AAB0-1CF1E933DBCA}"/>
          </ac:spMkLst>
        </pc:spChg>
      </pc:sldChg>
      <pc:sldChg chg="del">
        <pc:chgData name="Tony Visconti" userId="4336e66b-c860-4f93-88d6-260a3938fd61" providerId="ADAL" clId="{213EB3A6-E8C0-4058-B4BE-D73F04F8A841}" dt="2024-07-19T01:03:59.766" v="3000" actId="47"/>
        <pc:sldMkLst>
          <pc:docMk/>
          <pc:sldMk cId="2122279778" sldId="268"/>
        </pc:sldMkLst>
      </pc:sldChg>
      <pc:sldChg chg="addSp modSp new mod">
        <pc:chgData name="Tony Visconti" userId="4336e66b-c860-4f93-88d6-260a3938fd61" providerId="ADAL" clId="{213EB3A6-E8C0-4058-B4BE-D73F04F8A841}" dt="2024-07-16T00:15:30.131" v="817" actId="1076"/>
        <pc:sldMkLst>
          <pc:docMk/>
          <pc:sldMk cId="1179702170" sldId="269"/>
        </pc:sldMkLst>
        <pc:spChg chg="mod">
          <ac:chgData name="Tony Visconti" userId="4336e66b-c860-4f93-88d6-260a3938fd61" providerId="ADAL" clId="{213EB3A6-E8C0-4058-B4BE-D73F04F8A841}" dt="2024-07-16T00:14:10.363" v="810" actId="20577"/>
          <ac:spMkLst>
            <pc:docMk/>
            <pc:sldMk cId="1179702170" sldId="269"/>
            <ac:spMk id="2" creationId="{415029FE-D938-D3CB-59D3-D96052D61510}"/>
          </ac:spMkLst>
        </pc:spChg>
        <pc:spChg chg="mod">
          <ac:chgData name="Tony Visconti" userId="4336e66b-c860-4f93-88d6-260a3938fd61" providerId="ADAL" clId="{213EB3A6-E8C0-4058-B4BE-D73F04F8A841}" dt="2024-07-16T00:14:18.600" v="813" actId="20577"/>
          <ac:spMkLst>
            <pc:docMk/>
            <pc:sldMk cId="1179702170" sldId="269"/>
            <ac:spMk id="3" creationId="{0C56D257-82F5-234E-82FB-5B943BB778CA}"/>
          </ac:spMkLst>
        </pc:spChg>
        <pc:spChg chg="add">
          <ac:chgData name="Tony Visconti" userId="4336e66b-c860-4f93-88d6-260a3938fd61" providerId="ADAL" clId="{213EB3A6-E8C0-4058-B4BE-D73F04F8A841}" dt="2024-07-16T00:14:59.286" v="814"/>
          <ac:spMkLst>
            <pc:docMk/>
            <pc:sldMk cId="1179702170" sldId="269"/>
            <ac:spMk id="4" creationId="{8E1156C8-1A13-1B9E-B175-666B2296E4DF}"/>
          </ac:spMkLst>
        </pc:spChg>
        <pc:picChg chg="add mod">
          <ac:chgData name="Tony Visconti" userId="4336e66b-c860-4f93-88d6-260a3938fd61" providerId="ADAL" clId="{213EB3A6-E8C0-4058-B4BE-D73F04F8A841}" dt="2024-07-16T00:15:30.131" v="817" actId="1076"/>
          <ac:picMkLst>
            <pc:docMk/>
            <pc:sldMk cId="1179702170" sldId="269"/>
            <ac:picMk id="6" creationId="{1E225E14-E3B6-199C-AE4E-A560CB7BB26E}"/>
          </ac:picMkLst>
        </pc:picChg>
      </pc:sldChg>
      <pc:sldChg chg="addSp delSp modSp new mod modNotesTx">
        <pc:chgData name="Tony Visconti" userId="4336e66b-c860-4f93-88d6-260a3938fd61" providerId="ADAL" clId="{213EB3A6-E8C0-4058-B4BE-D73F04F8A841}" dt="2024-07-19T01:05:22.832" v="3016" actId="20577"/>
        <pc:sldMkLst>
          <pc:docMk/>
          <pc:sldMk cId="4245994611" sldId="270"/>
        </pc:sldMkLst>
        <pc:spChg chg="mod">
          <ac:chgData name="Tony Visconti" userId="4336e66b-c860-4f93-88d6-260a3938fd61" providerId="ADAL" clId="{213EB3A6-E8C0-4058-B4BE-D73F04F8A841}" dt="2024-07-16T00:15:39.819" v="830" actId="20577"/>
          <ac:spMkLst>
            <pc:docMk/>
            <pc:sldMk cId="4245994611" sldId="270"/>
            <ac:spMk id="2" creationId="{614B9FE7-A177-1799-152F-3934436044F0}"/>
          </ac:spMkLst>
        </pc:spChg>
        <pc:spChg chg="mod">
          <ac:chgData name="Tony Visconti" userId="4336e66b-c860-4f93-88d6-260a3938fd61" providerId="ADAL" clId="{213EB3A6-E8C0-4058-B4BE-D73F04F8A841}" dt="2024-07-19T01:05:22.832" v="3016" actId="20577"/>
          <ac:spMkLst>
            <pc:docMk/>
            <pc:sldMk cId="4245994611" sldId="270"/>
            <ac:spMk id="3" creationId="{07BE306D-EF5C-4B64-C8AC-804C2D6EAEB9}"/>
          </ac:spMkLst>
        </pc:spChg>
        <pc:picChg chg="add del">
          <ac:chgData name="Tony Visconti" userId="4336e66b-c860-4f93-88d6-260a3938fd61" providerId="ADAL" clId="{213EB3A6-E8C0-4058-B4BE-D73F04F8A841}" dt="2024-07-16T00:15:57.551" v="834" actId="22"/>
          <ac:picMkLst>
            <pc:docMk/>
            <pc:sldMk cId="4245994611" sldId="270"/>
            <ac:picMk id="5" creationId="{97EABFE0-C800-694E-CB61-712C50A93C9C}"/>
          </ac:picMkLst>
        </pc:picChg>
      </pc:sldChg>
      <pc:sldChg chg="addSp delSp modSp new mod">
        <pc:chgData name="Tony Visconti" userId="4336e66b-c860-4f93-88d6-260a3938fd61" providerId="ADAL" clId="{213EB3A6-E8C0-4058-B4BE-D73F04F8A841}" dt="2024-07-16T00:28:53.460" v="1118" actId="21"/>
        <pc:sldMkLst>
          <pc:docMk/>
          <pc:sldMk cId="3791377304" sldId="271"/>
        </pc:sldMkLst>
        <pc:spChg chg="mod">
          <ac:chgData name="Tony Visconti" userId="4336e66b-c860-4f93-88d6-260a3938fd61" providerId="ADAL" clId="{213EB3A6-E8C0-4058-B4BE-D73F04F8A841}" dt="2024-07-16T00:18:30.034" v="875" actId="20577"/>
          <ac:spMkLst>
            <pc:docMk/>
            <pc:sldMk cId="3791377304" sldId="271"/>
            <ac:spMk id="2" creationId="{A284F3CD-5A8E-0204-45CB-EB8E8CD271CD}"/>
          </ac:spMkLst>
        </pc:spChg>
        <pc:spChg chg="add del mod">
          <ac:chgData name="Tony Visconti" userId="4336e66b-c860-4f93-88d6-260a3938fd61" providerId="ADAL" clId="{213EB3A6-E8C0-4058-B4BE-D73F04F8A841}" dt="2024-07-16T00:28:53.460" v="1118" actId="21"/>
          <ac:spMkLst>
            <pc:docMk/>
            <pc:sldMk cId="3791377304" sldId="271"/>
            <ac:spMk id="3" creationId="{693E8635-B91B-D472-E366-0B09B6E94512}"/>
          </ac:spMkLst>
        </pc:spChg>
        <pc:picChg chg="add del mod ord">
          <ac:chgData name="Tony Visconti" userId="4336e66b-c860-4f93-88d6-260a3938fd61" providerId="ADAL" clId="{213EB3A6-E8C0-4058-B4BE-D73F04F8A841}" dt="2024-07-16T00:18:32.948" v="877" actId="22"/>
          <ac:picMkLst>
            <pc:docMk/>
            <pc:sldMk cId="3791377304" sldId="271"/>
            <ac:picMk id="5" creationId="{86253B75-8A2C-2079-B329-4A15F08C82F9}"/>
          </ac:picMkLst>
        </pc:picChg>
      </pc:sldChg>
      <pc:sldChg chg="modSp new mod modNotesTx">
        <pc:chgData name="Tony Visconti" userId="4336e66b-c860-4f93-88d6-260a3938fd61" providerId="ADAL" clId="{213EB3A6-E8C0-4058-B4BE-D73F04F8A841}" dt="2024-07-19T01:03:37.663" v="2987" actId="20577"/>
        <pc:sldMkLst>
          <pc:docMk/>
          <pc:sldMk cId="3782033127" sldId="272"/>
        </pc:sldMkLst>
        <pc:spChg chg="mod">
          <ac:chgData name="Tony Visconti" userId="4336e66b-c860-4f93-88d6-260a3938fd61" providerId="ADAL" clId="{213EB3A6-E8C0-4058-B4BE-D73F04F8A841}" dt="2024-07-16T00:31:07.509" v="1147" actId="20577"/>
          <ac:spMkLst>
            <pc:docMk/>
            <pc:sldMk cId="3782033127" sldId="272"/>
            <ac:spMk id="2" creationId="{5832707E-CB56-776D-885F-10AD049B74C2}"/>
          </ac:spMkLst>
        </pc:spChg>
        <pc:spChg chg="mod">
          <ac:chgData name="Tony Visconti" userId="4336e66b-c860-4f93-88d6-260a3938fd61" providerId="ADAL" clId="{213EB3A6-E8C0-4058-B4BE-D73F04F8A841}" dt="2024-07-19T01:03:37.663" v="2987" actId="20577"/>
          <ac:spMkLst>
            <pc:docMk/>
            <pc:sldMk cId="3782033127" sldId="272"/>
            <ac:spMk id="3" creationId="{9F010CB9-ECFC-B266-6C65-A33FBE11E75D}"/>
          </ac:spMkLst>
        </pc:spChg>
      </pc:sldChg>
      <pc:sldChg chg="modSp mod ord modNotesTx">
        <pc:chgData name="Tony Visconti" userId="4336e66b-c860-4f93-88d6-260a3938fd61" providerId="ADAL" clId="{213EB3A6-E8C0-4058-B4BE-D73F04F8A841}" dt="2024-07-19T01:05:44.672" v="3018"/>
        <pc:sldMkLst>
          <pc:docMk/>
          <pc:sldMk cId="3115904055" sldId="273"/>
        </pc:sldMkLst>
        <pc:spChg chg="mod">
          <ac:chgData name="Tony Visconti" userId="4336e66b-c860-4f93-88d6-260a3938fd61" providerId="ADAL" clId="{213EB3A6-E8C0-4058-B4BE-D73F04F8A841}" dt="2024-07-19T00:16:44.238" v="1394" actId="20577"/>
          <ac:spMkLst>
            <pc:docMk/>
            <pc:sldMk cId="3115904055" sldId="273"/>
            <ac:spMk id="3" creationId="{74FA2ACA-E06A-AA26-D884-402F98CB1175}"/>
          </ac:spMkLst>
        </pc:spChg>
        <pc:picChg chg="mod">
          <ac:chgData name="Tony Visconti" userId="4336e66b-c860-4f93-88d6-260a3938fd61" providerId="ADAL" clId="{213EB3A6-E8C0-4058-B4BE-D73F04F8A841}" dt="2024-07-19T00:14:37.030" v="1327" actId="1076"/>
          <ac:picMkLst>
            <pc:docMk/>
            <pc:sldMk cId="3115904055" sldId="273"/>
            <ac:picMk id="5" creationId="{71027DD5-AE42-DC4B-806F-2CEFF92F3041}"/>
          </ac:picMkLst>
        </pc:picChg>
      </pc:sldChg>
      <pc:sldChg chg="modSp mod">
        <pc:chgData name="Tony Visconti" userId="4336e66b-c860-4f93-88d6-260a3938fd61" providerId="ADAL" clId="{213EB3A6-E8C0-4058-B4BE-D73F04F8A841}" dt="2024-07-19T01:03:50.681" v="2999" actId="20577"/>
        <pc:sldMkLst>
          <pc:docMk/>
          <pc:sldMk cId="1519759391" sldId="274"/>
        </pc:sldMkLst>
        <pc:spChg chg="mod">
          <ac:chgData name="Tony Visconti" userId="4336e66b-c860-4f93-88d6-260a3938fd61" providerId="ADAL" clId="{213EB3A6-E8C0-4058-B4BE-D73F04F8A841}" dt="2024-07-19T01:03:50.681" v="2999" actId="20577"/>
          <ac:spMkLst>
            <pc:docMk/>
            <pc:sldMk cId="1519759391" sldId="274"/>
            <ac:spMk id="3" creationId="{0233BECA-3A1A-0423-D1BA-73D0FAD36623}"/>
          </ac:spMkLst>
        </pc:spChg>
      </pc:sldChg>
      <pc:sldChg chg="modSp mod ord modNotesTx">
        <pc:chgData name="Tony Visconti" userId="4336e66b-c860-4f93-88d6-260a3938fd61" providerId="ADAL" clId="{213EB3A6-E8C0-4058-B4BE-D73F04F8A841}" dt="2024-07-19T01:02:02.198" v="2984" actId="20577"/>
        <pc:sldMkLst>
          <pc:docMk/>
          <pc:sldMk cId="2338107786" sldId="275"/>
        </pc:sldMkLst>
        <pc:spChg chg="mod">
          <ac:chgData name="Tony Visconti" userId="4336e66b-c860-4f93-88d6-260a3938fd61" providerId="ADAL" clId="{213EB3A6-E8C0-4058-B4BE-D73F04F8A841}" dt="2024-07-19T00:40:04.672" v="1447" actId="20577"/>
          <ac:spMkLst>
            <pc:docMk/>
            <pc:sldMk cId="2338107786" sldId="275"/>
            <ac:spMk id="2" creationId="{239D95F6-72F8-DF8C-BCAB-09A52F6BD396}"/>
          </ac:spMkLst>
        </pc:spChg>
        <pc:spChg chg="mod">
          <ac:chgData name="Tony Visconti" userId="4336e66b-c860-4f93-88d6-260a3938fd61" providerId="ADAL" clId="{213EB3A6-E8C0-4058-B4BE-D73F04F8A841}" dt="2024-07-19T01:02:02.198" v="2984" actId="20577"/>
          <ac:spMkLst>
            <pc:docMk/>
            <pc:sldMk cId="2338107786" sldId="275"/>
            <ac:spMk id="3" creationId="{03144431-CBDA-D068-D51D-1D78D66C12C0}"/>
          </ac:spMkLst>
        </pc:spChg>
      </pc:sldChg>
      <pc:sldChg chg="modSp new mod ord modNotesTx">
        <pc:chgData name="Tony Visconti" userId="4336e66b-c860-4f93-88d6-260a3938fd61" providerId="ADAL" clId="{213EB3A6-E8C0-4058-B4BE-D73F04F8A841}" dt="2024-07-19T01:09:34.255" v="3321" actId="20577"/>
        <pc:sldMkLst>
          <pc:docMk/>
          <pc:sldMk cId="581107090" sldId="276"/>
        </pc:sldMkLst>
        <pc:spChg chg="mod">
          <ac:chgData name="Tony Visconti" userId="4336e66b-c860-4f93-88d6-260a3938fd61" providerId="ADAL" clId="{213EB3A6-E8C0-4058-B4BE-D73F04F8A841}" dt="2024-07-19T01:05:59.957" v="3052" actId="20577"/>
          <ac:spMkLst>
            <pc:docMk/>
            <pc:sldMk cId="581107090" sldId="276"/>
            <ac:spMk id="2" creationId="{7E603156-72C1-CBF4-3BEE-DC7D986177E2}"/>
          </ac:spMkLst>
        </pc:spChg>
        <pc:spChg chg="mod">
          <ac:chgData name="Tony Visconti" userId="4336e66b-c860-4f93-88d6-260a3938fd61" providerId="ADAL" clId="{213EB3A6-E8C0-4058-B4BE-D73F04F8A841}" dt="2024-07-19T01:09:34.255" v="3321" actId="20577"/>
          <ac:spMkLst>
            <pc:docMk/>
            <pc:sldMk cId="581107090" sldId="276"/>
            <ac:spMk id="3" creationId="{76E7D2D4-C918-F642-3349-7973E6BABE04}"/>
          </ac:spMkLst>
        </pc:spChg>
      </pc:sldChg>
      <pc:sldChg chg="modSp new mod">
        <pc:chgData name="Tony Visconti" userId="4336e66b-c860-4f93-88d6-260a3938fd61" providerId="ADAL" clId="{213EB3A6-E8C0-4058-B4BE-D73F04F8A841}" dt="2024-07-19T01:11:08.558" v="3407" actId="20577"/>
        <pc:sldMkLst>
          <pc:docMk/>
          <pc:sldMk cId="1737284524" sldId="277"/>
        </pc:sldMkLst>
        <pc:spChg chg="mod">
          <ac:chgData name="Tony Visconti" userId="4336e66b-c860-4f93-88d6-260a3938fd61" providerId="ADAL" clId="{213EB3A6-E8C0-4058-B4BE-D73F04F8A841}" dt="2024-07-19T01:11:08.558" v="3407" actId="20577"/>
          <ac:spMkLst>
            <pc:docMk/>
            <pc:sldMk cId="1737284524" sldId="277"/>
            <ac:spMk id="2" creationId="{AC7A3391-3205-D111-18EA-E867768465FD}"/>
          </ac:spMkLst>
        </pc:spChg>
        <pc:spChg chg="mod">
          <ac:chgData name="Tony Visconti" userId="4336e66b-c860-4f93-88d6-260a3938fd61" providerId="ADAL" clId="{213EB3A6-E8C0-4058-B4BE-D73F04F8A841}" dt="2024-07-19T01:11:06.352" v="3406" actId="20577"/>
          <ac:spMkLst>
            <pc:docMk/>
            <pc:sldMk cId="1737284524" sldId="277"/>
            <ac:spMk id="3" creationId="{D173E2F8-9B5C-C83A-60E2-08762DD510FF}"/>
          </ac:spMkLst>
        </pc:spChg>
      </pc:sldChg>
    </pc:docChg>
  </pc:docChgLst>
  <pc:docChgLst>
    <pc:chgData name="Tony Visconti" userId="4336e66b-c860-4f93-88d6-260a3938fd61" providerId="ADAL" clId="{2CC22143-5C8F-4CBA-809A-8FFC5245A907}"/>
    <pc:docChg chg="undo redo custSel addSld delSld modSld sldOrd">
      <pc:chgData name="Tony Visconti" userId="4336e66b-c860-4f93-88d6-260a3938fd61" providerId="ADAL" clId="{2CC22143-5C8F-4CBA-809A-8FFC5245A907}" dt="2024-07-19T22:10:29.303" v="9814" actId="20577"/>
      <pc:docMkLst>
        <pc:docMk/>
      </pc:docMkLst>
      <pc:sldChg chg="modSp mod">
        <pc:chgData name="Tony Visconti" userId="4336e66b-c860-4f93-88d6-260a3938fd61" providerId="ADAL" clId="{2CC22143-5C8F-4CBA-809A-8FFC5245A907}" dt="2024-07-19T15:20:34.440" v="1654" actId="20577"/>
        <pc:sldMkLst>
          <pc:docMk/>
          <pc:sldMk cId="1826704366" sldId="256"/>
        </pc:sldMkLst>
        <pc:spChg chg="mod">
          <ac:chgData name="Tony Visconti" userId="4336e66b-c860-4f93-88d6-260a3938fd61" providerId="ADAL" clId="{2CC22143-5C8F-4CBA-809A-8FFC5245A907}" dt="2024-07-19T15:20:34.440" v="1654" actId="20577"/>
          <ac:spMkLst>
            <pc:docMk/>
            <pc:sldMk cId="1826704366" sldId="256"/>
            <ac:spMk id="2" creationId="{281F3EBD-724E-E92F-C0EF-7029F7DDB0EE}"/>
          </ac:spMkLst>
        </pc:spChg>
      </pc:sldChg>
      <pc:sldChg chg="modSp mod ord">
        <pc:chgData name="Tony Visconti" userId="4336e66b-c860-4f93-88d6-260a3938fd61" providerId="ADAL" clId="{2CC22143-5C8F-4CBA-809A-8FFC5245A907}" dt="2024-07-19T20:01:56.426" v="5515"/>
        <pc:sldMkLst>
          <pc:docMk/>
          <pc:sldMk cId="3055747357" sldId="258"/>
        </pc:sldMkLst>
        <pc:spChg chg="mod">
          <ac:chgData name="Tony Visconti" userId="4336e66b-c860-4f93-88d6-260a3938fd61" providerId="ADAL" clId="{2CC22143-5C8F-4CBA-809A-8FFC5245A907}" dt="2024-07-19T19:41:03.056" v="4294"/>
          <ac:spMkLst>
            <pc:docMk/>
            <pc:sldMk cId="3055747357" sldId="258"/>
            <ac:spMk id="3" creationId="{F9B7377B-AE84-89CA-9668-8F52948026FF}"/>
          </ac:spMkLst>
        </pc:spChg>
      </pc:sldChg>
      <pc:sldChg chg="modSp mod ord">
        <pc:chgData name="Tony Visconti" userId="4336e66b-c860-4f93-88d6-260a3938fd61" providerId="ADAL" clId="{2CC22143-5C8F-4CBA-809A-8FFC5245A907}" dt="2024-07-19T21:56:52.707" v="9598" actId="20577"/>
        <pc:sldMkLst>
          <pc:docMk/>
          <pc:sldMk cId="1538968725" sldId="259"/>
        </pc:sldMkLst>
        <pc:spChg chg="mod">
          <ac:chgData name="Tony Visconti" userId="4336e66b-c860-4f93-88d6-260a3938fd61" providerId="ADAL" clId="{2CC22143-5C8F-4CBA-809A-8FFC5245A907}" dt="2024-07-19T19:42:30.917" v="4326" actId="20577"/>
          <ac:spMkLst>
            <pc:docMk/>
            <pc:sldMk cId="1538968725" sldId="259"/>
            <ac:spMk id="2" creationId="{F2251B94-580E-3A4D-E2D6-9A7336F0ABF6}"/>
          </ac:spMkLst>
        </pc:spChg>
        <pc:spChg chg="mod">
          <ac:chgData name="Tony Visconti" userId="4336e66b-c860-4f93-88d6-260a3938fd61" providerId="ADAL" clId="{2CC22143-5C8F-4CBA-809A-8FFC5245A907}" dt="2024-07-19T21:56:52.707" v="9598" actId="20577"/>
          <ac:spMkLst>
            <pc:docMk/>
            <pc:sldMk cId="1538968725" sldId="259"/>
            <ac:spMk id="3" creationId="{0512AED3-2601-CE13-35AE-F155A684C678}"/>
          </ac:spMkLst>
        </pc:spChg>
      </pc:sldChg>
      <pc:sldChg chg="modSp del mod">
        <pc:chgData name="Tony Visconti" userId="4336e66b-c860-4f93-88d6-260a3938fd61" providerId="ADAL" clId="{2CC22143-5C8F-4CBA-809A-8FFC5245A907}" dt="2024-07-19T21:40:49.080" v="8718" actId="47"/>
        <pc:sldMkLst>
          <pc:docMk/>
          <pc:sldMk cId="1051560638" sldId="260"/>
        </pc:sldMkLst>
        <pc:spChg chg="mod">
          <ac:chgData name="Tony Visconti" userId="4336e66b-c860-4f93-88d6-260a3938fd61" providerId="ADAL" clId="{2CC22143-5C8F-4CBA-809A-8FFC5245A907}" dt="2024-07-19T20:54:31.783" v="6796" actId="313"/>
          <ac:spMkLst>
            <pc:docMk/>
            <pc:sldMk cId="1051560638" sldId="260"/>
            <ac:spMk id="3" creationId="{B2C12391-7029-6FFF-2864-8DFE7F248B02}"/>
          </ac:spMkLst>
        </pc:spChg>
      </pc:sldChg>
      <pc:sldChg chg="modSp mod">
        <pc:chgData name="Tony Visconti" userId="4336e66b-c860-4f93-88d6-260a3938fd61" providerId="ADAL" clId="{2CC22143-5C8F-4CBA-809A-8FFC5245A907}" dt="2024-07-19T21:39:53.341" v="8623" actId="20577"/>
        <pc:sldMkLst>
          <pc:docMk/>
          <pc:sldMk cId="3430998659" sldId="261"/>
        </pc:sldMkLst>
        <pc:spChg chg="mod">
          <ac:chgData name="Tony Visconti" userId="4336e66b-c860-4f93-88d6-260a3938fd61" providerId="ADAL" clId="{2CC22143-5C8F-4CBA-809A-8FFC5245A907}" dt="2024-07-19T19:52:05.827" v="5148" actId="20577"/>
          <ac:spMkLst>
            <pc:docMk/>
            <pc:sldMk cId="3430998659" sldId="261"/>
            <ac:spMk id="2" creationId="{E9B627AE-87B5-B7E2-5D2B-4A54AB81E605}"/>
          </ac:spMkLst>
        </pc:spChg>
        <pc:spChg chg="mod">
          <ac:chgData name="Tony Visconti" userId="4336e66b-c860-4f93-88d6-260a3938fd61" providerId="ADAL" clId="{2CC22143-5C8F-4CBA-809A-8FFC5245A907}" dt="2024-07-19T21:39:53.341" v="8623" actId="20577"/>
          <ac:spMkLst>
            <pc:docMk/>
            <pc:sldMk cId="3430998659" sldId="261"/>
            <ac:spMk id="3" creationId="{6B7BDDD3-B9C4-1EF1-2472-E3B1B818F7E5}"/>
          </ac:spMkLst>
        </pc:spChg>
      </pc:sldChg>
      <pc:sldChg chg="modSp mod ord modNotesTx">
        <pc:chgData name="Tony Visconti" userId="4336e66b-c860-4f93-88d6-260a3938fd61" providerId="ADAL" clId="{2CC22143-5C8F-4CBA-809A-8FFC5245A907}" dt="2024-07-19T22:06:56.124" v="9731" actId="27636"/>
        <pc:sldMkLst>
          <pc:docMk/>
          <pc:sldMk cId="2007901048" sldId="262"/>
        </pc:sldMkLst>
        <pc:spChg chg="mod">
          <ac:chgData name="Tony Visconti" userId="4336e66b-c860-4f93-88d6-260a3938fd61" providerId="ADAL" clId="{2CC22143-5C8F-4CBA-809A-8FFC5245A907}" dt="2024-07-19T22:06:56.124" v="9731" actId="27636"/>
          <ac:spMkLst>
            <pc:docMk/>
            <pc:sldMk cId="2007901048" sldId="262"/>
            <ac:spMk id="3" creationId="{8498CD6A-9A5D-20C1-63E5-6A20F2B18003}"/>
          </ac:spMkLst>
        </pc:spChg>
      </pc:sldChg>
      <pc:sldChg chg="addSp modSp mod setBg">
        <pc:chgData name="Tony Visconti" userId="4336e66b-c860-4f93-88d6-260a3938fd61" providerId="ADAL" clId="{2CC22143-5C8F-4CBA-809A-8FFC5245A907}" dt="2024-07-19T22:01:06.743" v="9713" actId="313"/>
        <pc:sldMkLst>
          <pc:docMk/>
          <pc:sldMk cId="1622140584" sldId="263"/>
        </pc:sldMkLst>
        <pc:spChg chg="mod">
          <ac:chgData name="Tony Visconti" userId="4336e66b-c860-4f93-88d6-260a3938fd61" providerId="ADAL" clId="{2CC22143-5C8F-4CBA-809A-8FFC5245A907}" dt="2024-07-19T21:57:05.509" v="9599" actId="3626"/>
          <ac:spMkLst>
            <pc:docMk/>
            <pc:sldMk cId="1622140584" sldId="263"/>
            <ac:spMk id="2" creationId="{2B9AA7A3-DE42-C988-19A1-C72A014D5DB6}"/>
          </ac:spMkLst>
        </pc:spChg>
        <pc:spChg chg="mod">
          <ac:chgData name="Tony Visconti" userId="4336e66b-c860-4f93-88d6-260a3938fd61" providerId="ADAL" clId="{2CC22143-5C8F-4CBA-809A-8FFC5245A907}" dt="2024-07-19T22:01:06.743" v="9713" actId="313"/>
          <ac:spMkLst>
            <pc:docMk/>
            <pc:sldMk cId="1622140584" sldId="263"/>
            <ac:spMk id="3" creationId="{07D3F33C-F7D1-08F2-F6EE-F45DD2A00E41}"/>
          </ac:spMkLst>
        </pc:spChg>
        <pc:spChg chg="add">
          <ac:chgData name="Tony Visconti" userId="4336e66b-c860-4f93-88d6-260a3938fd61" providerId="ADAL" clId="{2CC22143-5C8F-4CBA-809A-8FFC5245A907}" dt="2024-07-19T21:53:38.822" v="9481" actId="26606"/>
          <ac:spMkLst>
            <pc:docMk/>
            <pc:sldMk cId="1622140584" sldId="263"/>
            <ac:spMk id="9" creationId="{1C582B07-D0F0-4B6B-A5D9-D2F192CB3A4E}"/>
          </ac:spMkLst>
        </pc:spChg>
        <pc:spChg chg="add">
          <ac:chgData name="Tony Visconti" userId="4336e66b-c860-4f93-88d6-260a3938fd61" providerId="ADAL" clId="{2CC22143-5C8F-4CBA-809A-8FFC5245A907}" dt="2024-07-19T21:53:38.822" v="9481" actId="26606"/>
          <ac:spMkLst>
            <pc:docMk/>
            <pc:sldMk cId="1622140584" sldId="263"/>
            <ac:spMk id="44" creationId="{C06E4552-68A6-4116-A498-EAB3BF2A21A7}"/>
          </ac:spMkLst>
        </pc:spChg>
        <pc:grpChg chg="add">
          <ac:chgData name="Tony Visconti" userId="4336e66b-c860-4f93-88d6-260a3938fd61" providerId="ADAL" clId="{2CC22143-5C8F-4CBA-809A-8FFC5245A907}" dt="2024-07-19T21:53:38.822" v="9481" actId="26606"/>
          <ac:grpSpMkLst>
            <pc:docMk/>
            <pc:sldMk cId="1622140584" sldId="263"/>
            <ac:grpSpMk id="11" creationId="{16DCAA85-498A-403D-9B78-5CCBD1090031}"/>
          </ac:grpSpMkLst>
        </pc:grpChg>
        <pc:picChg chg="add mod modCrop">
          <ac:chgData name="Tony Visconti" userId="4336e66b-c860-4f93-88d6-260a3938fd61" providerId="ADAL" clId="{2CC22143-5C8F-4CBA-809A-8FFC5245A907}" dt="2024-07-19T21:54:17.914" v="9495" actId="18131"/>
          <ac:picMkLst>
            <pc:docMk/>
            <pc:sldMk cId="1622140584" sldId="263"/>
            <ac:picMk id="5" creationId="{843E533B-7CDD-D7BB-EDA6-01DF7AB24C3D}"/>
          </ac:picMkLst>
        </pc:picChg>
      </pc:sldChg>
      <pc:sldChg chg="modNotesTx">
        <pc:chgData name="Tony Visconti" userId="4336e66b-c860-4f93-88d6-260a3938fd61" providerId="ADAL" clId="{2CC22143-5C8F-4CBA-809A-8FFC5245A907}" dt="2024-07-18T19:35:10.587" v="44" actId="20577"/>
        <pc:sldMkLst>
          <pc:docMk/>
          <pc:sldMk cId="413900126" sldId="264"/>
        </pc:sldMkLst>
      </pc:sldChg>
      <pc:sldChg chg="modSp mod ord modNotesTx">
        <pc:chgData name="Tony Visconti" userId="4336e66b-c860-4f93-88d6-260a3938fd61" providerId="ADAL" clId="{2CC22143-5C8F-4CBA-809A-8FFC5245A907}" dt="2024-07-19T21:59:29.348" v="9664" actId="20577"/>
        <pc:sldMkLst>
          <pc:docMk/>
          <pc:sldMk cId="386725123" sldId="266"/>
        </pc:sldMkLst>
        <pc:spChg chg="mod">
          <ac:chgData name="Tony Visconti" userId="4336e66b-c860-4f93-88d6-260a3938fd61" providerId="ADAL" clId="{2CC22143-5C8F-4CBA-809A-8FFC5245A907}" dt="2024-07-19T21:59:29.348" v="9664" actId="20577"/>
          <ac:spMkLst>
            <pc:docMk/>
            <pc:sldMk cId="386725123" sldId="266"/>
            <ac:spMk id="3" creationId="{DF9F9162-B887-2464-4A68-A88601246F11}"/>
          </ac:spMkLst>
        </pc:spChg>
        <pc:picChg chg="mod">
          <ac:chgData name="Tony Visconti" userId="4336e66b-c860-4f93-88d6-260a3938fd61" providerId="ADAL" clId="{2CC22143-5C8F-4CBA-809A-8FFC5245A907}" dt="2024-07-19T21:59:06.865" v="9604" actId="1076"/>
          <ac:picMkLst>
            <pc:docMk/>
            <pc:sldMk cId="386725123" sldId="266"/>
            <ac:picMk id="5" creationId="{EEB5D79A-13E9-6817-7A5A-D01FD0E310CD}"/>
          </ac:picMkLst>
        </pc:picChg>
      </pc:sldChg>
      <pc:sldChg chg="modSp mod modNotesTx">
        <pc:chgData name="Tony Visconti" userId="4336e66b-c860-4f93-88d6-260a3938fd61" providerId="ADAL" clId="{2CC22143-5C8F-4CBA-809A-8FFC5245A907}" dt="2024-07-19T15:25:11.226" v="1880" actId="20577"/>
        <pc:sldMkLst>
          <pc:docMk/>
          <pc:sldMk cId="981078584" sldId="267"/>
        </pc:sldMkLst>
        <pc:spChg chg="mod">
          <ac:chgData name="Tony Visconti" userId="4336e66b-c860-4f93-88d6-260a3938fd61" providerId="ADAL" clId="{2CC22143-5C8F-4CBA-809A-8FFC5245A907}" dt="2024-07-18T19:34:57.102" v="19" actId="20577"/>
          <ac:spMkLst>
            <pc:docMk/>
            <pc:sldMk cId="981078584" sldId="267"/>
            <ac:spMk id="3" creationId="{A2197AE3-BEE7-C58A-AAB0-1CF1E933DBCA}"/>
          </ac:spMkLst>
        </pc:spChg>
      </pc:sldChg>
      <pc:sldChg chg="modSp mod">
        <pc:chgData name="Tony Visconti" userId="4336e66b-c860-4f93-88d6-260a3938fd61" providerId="ADAL" clId="{2CC22143-5C8F-4CBA-809A-8FFC5245A907}" dt="2024-07-18T19:37:17.179" v="54" actId="20577"/>
        <pc:sldMkLst>
          <pc:docMk/>
          <pc:sldMk cId="4245994611" sldId="270"/>
        </pc:sldMkLst>
        <pc:spChg chg="mod">
          <ac:chgData name="Tony Visconti" userId="4336e66b-c860-4f93-88d6-260a3938fd61" providerId="ADAL" clId="{2CC22143-5C8F-4CBA-809A-8FFC5245A907}" dt="2024-07-18T19:37:17.179" v="54" actId="20577"/>
          <ac:spMkLst>
            <pc:docMk/>
            <pc:sldMk cId="4245994611" sldId="270"/>
            <ac:spMk id="3" creationId="{07BE306D-EF5C-4B64-C8AC-804C2D6EAEB9}"/>
          </ac:spMkLst>
        </pc:spChg>
      </pc:sldChg>
      <pc:sldChg chg="modSp mod">
        <pc:chgData name="Tony Visconti" userId="4336e66b-c860-4f93-88d6-260a3938fd61" providerId="ADAL" clId="{2CC22143-5C8F-4CBA-809A-8FFC5245A907}" dt="2024-07-18T19:37:28.523" v="60" actId="20577"/>
        <pc:sldMkLst>
          <pc:docMk/>
          <pc:sldMk cId="3791377304" sldId="271"/>
        </pc:sldMkLst>
        <pc:spChg chg="mod">
          <ac:chgData name="Tony Visconti" userId="4336e66b-c860-4f93-88d6-260a3938fd61" providerId="ADAL" clId="{2CC22143-5C8F-4CBA-809A-8FFC5245A907}" dt="2024-07-18T19:37:28.523" v="60" actId="20577"/>
          <ac:spMkLst>
            <pc:docMk/>
            <pc:sldMk cId="3791377304" sldId="271"/>
            <ac:spMk id="3" creationId="{693E8635-B91B-D472-E366-0B09B6E94512}"/>
          </ac:spMkLst>
        </pc:spChg>
      </pc:sldChg>
      <pc:sldChg chg="modSp mod ord modNotesTx">
        <pc:chgData name="Tony Visconti" userId="4336e66b-c860-4f93-88d6-260a3938fd61" providerId="ADAL" clId="{2CC22143-5C8F-4CBA-809A-8FFC5245A907}" dt="2024-07-19T15:26:02.277" v="1898"/>
        <pc:sldMkLst>
          <pc:docMk/>
          <pc:sldMk cId="3782033127" sldId="272"/>
        </pc:sldMkLst>
        <pc:spChg chg="mod">
          <ac:chgData name="Tony Visconti" userId="4336e66b-c860-4f93-88d6-260a3938fd61" providerId="ADAL" clId="{2CC22143-5C8F-4CBA-809A-8FFC5245A907}" dt="2024-07-18T19:57:10.900" v="135" actId="368"/>
          <ac:spMkLst>
            <pc:docMk/>
            <pc:sldMk cId="3782033127" sldId="272"/>
            <ac:spMk id="3" creationId="{9F010CB9-ECFC-B266-6C65-A33FBE11E75D}"/>
          </ac:spMkLst>
        </pc:spChg>
      </pc:sldChg>
      <pc:sldChg chg="addSp modSp new mod modNotesTx">
        <pc:chgData name="Tony Visconti" userId="4336e66b-c860-4f93-88d6-260a3938fd61" providerId="ADAL" clId="{2CC22143-5C8F-4CBA-809A-8FFC5245A907}" dt="2024-07-19T19:54:36.874" v="5269" actId="20577"/>
        <pc:sldMkLst>
          <pc:docMk/>
          <pc:sldMk cId="3115904055" sldId="273"/>
        </pc:sldMkLst>
        <pc:spChg chg="mod">
          <ac:chgData name="Tony Visconti" userId="4336e66b-c860-4f93-88d6-260a3938fd61" providerId="ADAL" clId="{2CC22143-5C8F-4CBA-809A-8FFC5245A907}" dt="2024-07-18T19:57:03.375" v="134" actId="20577"/>
          <ac:spMkLst>
            <pc:docMk/>
            <pc:sldMk cId="3115904055" sldId="273"/>
            <ac:spMk id="2" creationId="{99E36BDD-7B9F-F910-E8EA-CC02F552146E}"/>
          </ac:spMkLst>
        </pc:spChg>
        <pc:spChg chg="mod">
          <ac:chgData name="Tony Visconti" userId="4336e66b-c860-4f93-88d6-260a3938fd61" providerId="ADAL" clId="{2CC22143-5C8F-4CBA-809A-8FFC5245A907}" dt="2024-07-19T19:54:36.874" v="5269" actId="20577"/>
          <ac:spMkLst>
            <pc:docMk/>
            <pc:sldMk cId="3115904055" sldId="273"/>
            <ac:spMk id="3" creationId="{74FA2ACA-E06A-AA26-D884-402F98CB1175}"/>
          </ac:spMkLst>
        </pc:spChg>
        <pc:picChg chg="add mod">
          <ac:chgData name="Tony Visconti" userId="4336e66b-c860-4f93-88d6-260a3938fd61" providerId="ADAL" clId="{2CC22143-5C8F-4CBA-809A-8FFC5245A907}" dt="2024-07-18T19:57:47.066" v="139" actId="1076"/>
          <ac:picMkLst>
            <pc:docMk/>
            <pc:sldMk cId="3115904055" sldId="273"/>
            <ac:picMk id="5" creationId="{71027DD5-AE42-DC4B-806F-2CEFF92F3041}"/>
          </ac:picMkLst>
        </pc:picChg>
      </pc:sldChg>
      <pc:sldChg chg="modSp new mod ord modNotesTx">
        <pc:chgData name="Tony Visconti" userId="4336e66b-c860-4f93-88d6-260a3938fd61" providerId="ADAL" clId="{2CC22143-5C8F-4CBA-809A-8FFC5245A907}" dt="2024-07-19T15:26:26.499" v="1902"/>
        <pc:sldMkLst>
          <pc:docMk/>
          <pc:sldMk cId="1519759391" sldId="274"/>
        </pc:sldMkLst>
        <pc:spChg chg="mod">
          <ac:chgData name="Tony Visconti" userId="4336e66b-c860-4f93-88d6-260a3938fd61" providerId="ADAL" clId="{2CC22143-5C8F-4CBA-809A-8FFC5245A907}" dt="2024-07-18T22:08:49.475" v="1510" actId="20577"/>
          <ac:spMkLst>
            <pc:docMk/>
            <pc:sldMk cId="1519759391" sldId="274"/>
            <ac:spMk id="2" creationId="{DE8AEE36-CE44-4DA3-3D70-12A331FE0A9E}"/>
          </ac:spMkLst>
        </pc:spChg>
        <pc:spChg chg="mod">
          <ac:chgData name="Tony Visconti" userId="4336e66b-c860-4f93-88d6-260a3938fd61" providerId="ADAL" clId="{2CC22143-5C8F-4CBA-809A-8FFC5245A907}" dt="2024-07-18T22:08:25.948" v="1495" actId="20577"/>
          <ac:spMkLst>
            <pc:docMk/>
            <pc:sldMk cId="1519759391" sldId="274"/>
            <ac:spMk id="3" creationId="{0233BECA-3A1A-0423-D1BA-73D0FAD36623}"/>
          </ac:spMkLst>
        </pc:spChg>
      </pc:sldChg>
      <pc:sldChg chg="modSp new mod ord modNotesTx">
        <pc:chgData name="Tony Visconti" userId="4336e66b-c860-4f93-88d6-260a3938fd61" providerId="ADAL" clId="{2CC22143-5C8F-4CBA-809A-8FFC5245A907}" dt="2024-07-19T20:54:38.414" v="6797" actId="313"/>
        <pc:sldMkLst>
          <pc:docMk/>
          <pc:sldMk cId="2338107786" sldId="275"/>
        </pc:sldMkLst>
        <pc:spChg chg="mod">
          <ac:chgData name="Tony Visconti" userId="4336e66b-c860-4f93-88d6-260a3938fd61" providerId="ADAL" clId="{2CC22143-5C8F-4CBA-809A-8FFC5245A907}" dt="2024-07-18T22:17:27.739" v="1630" actId="20577"/>
          <ac:spMkLst>
            <pc:docMk/>
            <pc:sldMk cId="2338107786" sldId="275"/>
            <ac:spMk id="2" creationId="{239D95F6-72F8-DF8C-BCAB-09A52F6BD396}"/>
          </ac:spMkLst>
        </pc:spChg>
        <pc:spChg chg="mod">
          <ac:chgData name="Tony Visconti" userId="4336e66b-c860-4f93-88d6-260a3938fd61" providerId="ADAL" clId="{2CC22143-5C8F-4CBA-809A-8FFC5245A907}" dt="2024-07-18T22:18:29.950" v="1652" actId="20577"/>
          <ac:spMkLst>
            <pc:docMk/>
            <pc:sldMk cId="2338107786" sldId="275"/>
            <ac:spMk id="3" creationId="{03144431-CBDA-D068-D51D-1D78D66C12C0}"/>
          </ac:spMkLst>
        </pc:spChg>
      </pc:sldChg>
      <pc:sldChg chg="modSp del mod modNotesTx">
        <pc:chgData name="Tony Visconti" userId="4336e66b-c860-4f93-88d6-260a3938fd61" providerId="ADAL" clId="{2CC22143-5C8F-4CBA-809A-8FFC5245A907}" dt="2024-07-19T20:55:18.556" v="6809" actId="2696"/>
        <pc:sldMkLst>
          <pc:docMk/>
          <pc:sldMk cId="581107090" sldId="276"/>
        </pc:sldMkLst>
        <pc:spChg chg="mod">
          <ac:chgData name="Tony Visconti" userId="4336e66b-c860-4f93-88d6-260a3938fd61" providerId="ADAL" clId="{2CC22143-5C8F-4CBA-809A-8FFC5245A907}" dt="2024-07-19T20:55:06.498" v="6804" actId="21"/>
          <ac:spMkLst>
            <pc:docMk/>
            <pc:sldMk cId="581107090" sldId="276"/>
            <ac:spMk id="2" creationId="{7E603156-72C1-CBF4-3BEE-DC7D986177E2}"/>
          </ac:spMkLst>
        </pc:spChg>
        <pc:spChg chg="mod">
          <ac:chgData name="Tony Visconti" userId="4336e66b-c860-4f93-88d6-260a3938fd61" providerId="ADAL" clId="{2CC22143-5C8F-4CBA-809A-8FFC5245A907}" dt="2024-07-19T20:55:02.499" v="6801" actId="27636"/>
          <ac:spMkLst>
            <pc:docMk/>
            <pc:sldMk cId="581107090" sldId="276"/>
            <ac:spMk id="3" creationId="{76E7D2D4-C918-F642-3349-7973E6BABE04}"/>
          </ac:spMkLst>
        </pc:spChg>
      </pc:sldChg>
      <pc:sldChg chg="modSp mod modNotesTx">
        <pc:chgData name="Tony Visconti" userId="4336e66b-c860-4f93-88d6-260a3938fd61" providerId="ADAL" clId="{2CC22143-5C8F-4CBA-809A-8FFC5245A907}" dt="2024-07-19T22:07:23.912" v="9738" actId="313"/>
        <pc:sldMkLst>
          <pc:docMk/>
          <pc:sldMk cId="1737284524" sldId="277"/>
        </pc:sldMkLst>
        <pc:spChg chg="mod">
          <ac:chgData name="Tony Visconti" userId="4336e66b-c860-4f93-88d6-260a3938fd61" providerId="ADAL" clId="{2CC22143-5C8F-4CBA-809A-8FFC5245A907}" dt="2024-07-19T22:07:23.912" v="9738" actId="313"/>
          <ac:spMkLst>
            <pc:docMk/>
            <pc:sldMk cId="1737284524" sldId="277"/>
            <ac:spMk id="3" creationId="{D173E2F8-9B5C-C83A-60E2-08762DD510FF}"/>
          </ac:spMkLst>
        </pc:spChg>
      </pc:sldChg>
      <pc:sldChg chg="modSp new mod">
        <pc:chgData name="Tony Visconti" userId="4336e66b-c860-4f93-88d6-260a3938fd61" providerId="ADAL" clId="{2CC22143-5C8F-4CBA-809A-8FFC5245A907}" dt="2024-07-19T19:52:45.275" v="5214" actId="20577"/>
        <pc:sldMkLst>
          <pc:docMk/>
          <pc:sldMk cId="2922917134" sldId="278"/>
        </pc:sldMkLst>
        <pc:spChg chg="mod">
          <ac:chgData name="Tony Visconti" userId="4336e66b-c860-4f93-88d6-260a3938fd61" providerId="ADAL" clId="{2CC22143-5C8F-4CBA-809A-8FFC5245A907}" dt="2024-07-19T15:27:26.412" v="1938"/>
          <ac:spMkLst>
            <pc:docMk/>
            <pc:sldMk cId="2922917134" sldId="278"/>
            <ac:spMk id="2" creationId="{AF2F30F5-DB04-F9C3-D18D-E37E3C95A6EC}"/>
          </ac:spMkLst>
        </pc:spChg>
        <pc:spChg chg="mod">
          <ac:chgData name="Tony Visconti" userId="4336e66b-c860-4f93-88d6-260a3938fd61" providerId="ADAL" clId="{2CC22143-5C8F-4CBA-809A-8FFC5245A907}" dt="2024-07-19T19:52:45.275" v="5214" actId="20577"/>
          <ac:spMkLst>
            <pc:docMk/>
            <pc:sldMk cId="2922917134" sldId="278"/>
            <ac:spMk id="3" creationId="{96FC57ED-E0D7-4C08-E345-AA9879FABB88}"/>
          </ac:spMkLst>
        </pc:spChg>
      </pc:sldChg>
      <pc:sldChg chg="addSp delSp modSp new add del mod ord setBg">
        <pc:chgData name="Tony Visconti" userId="4336e66b-c860-4f93-88d6-260a3938fd61" providerId="ADAL" clId="{2CC22143-5C8F-4CBA-809A-8FFC5245A907}" dt="2024-07-19T19:10:48.629" v="3350" actId="2696"/>
        <pc:sldMkLst>
          <pc:docMk/>
          <pc:sldMk cId="2674190519" sldId="279"/>
        </pc:sldMkLst>
        <pc:spChg chg="mod">
          <ac:chgData name="Tony Visconti" userId="4336e66b-c860-4f93-88d6-260a3938fd61" providerId="ADAL" clId="{2CC22143-5C8F-4CBA-809A-8FFC5245A907}" dt="2024-07-19T19:08:17.996" v="3318" actId="20577"/>
          <ac:spMkLst>
            <pc:docMk/>
            <pc:sldMk cId="2674190519" sldId="279"/>
            <ac:spMk id="2" creationId="{0F63EACF-126B-1A10-3F94-632B062D0AA9}"/>
          </ac:spMkLst>
        </pc:spChg>
        <pc:spChg chg="del">
          <ac:chgData name="Tony Visconti" userId="4336e66b-c860-4f93-88d6-260a3938fd61" providerId="ADAL" clId="{2CC22143-5C8F-4CBA-809A-8FFC5245A907}" dt="2024-07-19T19:07:54.732" v="3313" actId="26606"/>
          <ac:spMkLst>
            <pc:docMk/>
            <pc:sldMk cId="2674190519" sldId="279"/>
            <ac:spMk id="3" creationId="{443C9C08-E792-5791-0FCF-D42E20444659}"/>
          </ac:spMkLst>
        </pc:spChg>
        <pc:spChg chg="add">
          <ac:chgData name="Tony Visconti" userId="4336e66b-c860-4f93-88d6-260a3938fd61" providerId="ADAL" clId="{2CC22143-5C8F-4CBA-809A-8FFC5245A907}" dt="2024-07-19T19:07:54.732" v="3313" actId="26606"/>
          <ac:spMkLst>
            <pc:docMk/>
            <pc:sldMk cId="2674190519" sldId="279"/>
            <ac:spMk id="42" creationId="{2437C4A8-8E3A-4ADA-93B9-64737CE1ABB1}"/>
          </ac:spMkLst>
        </pc:spChg>
        <pc:spChg chg="add">
          <ac:chgData name="Tony Visconti" userId="4336e66b-c860-4f93-88d6-260a3938fd61" providerId="ADAL" clId="{2CC22143-5C8F-4CBA-809A-8FFC5245A907}" dt="2024-07-19T19:07:54.732" v="3313" actId="26606"/>
          <ac:spMkLst>
            <pc:docMk/>
            <pc:sldMk cId="2674190519" sldId="279"/>
            <ac:spMk id="44" creationId="{4E1EF4E8-5513-4BF5-BC41-04645281C672}"/>
          </ac:spMkLst>
        </pc:spChg>
        <pc:spChg chg="add">
          <ac:chgData name="Tony Visconti" userId="4336e66b-c860-4f93-88d6-260a3938fd61" providerId="ADAL" clId="{2CC22143-5C8F-4CBA-809A-8FFC5245A907}" dt="2024-07-19T19:07:54.732" v="3313" actId="26606"/>
          <ac:spMkLst>
            <pc:docMk/>
            <pc:sldMk cId="2674190519" sldId="279"/>
            <ac:spMk id="79" creationId="{445FE972-3FD1-42A0-917A-5FC226BB7D2A}"/>
          </ac:spMkLst>
        </pc:spChg>
        <pc:grpChg chg="add">
          <ac:chgData name="Tony Visconti" userId="4336e66b-c860-4f93-88d6-260a3938fd61" providerId="ADAL" clId="{2CC22143-5C8F-4CBA-809A-8FFC5245A907}" dt="2024-07-19T19:07:54.732" v="3313" actId="26606"/>
          <ac:grpSpMkLst>
            <pc:docMk/>
            <pc:sldMk cId="2674190519" sldId="279"/>
            <ac:grpSpMk id="9" creationId="{748618E9-EE2D-4864-9EEE-58939BD4FBBA}"/>
          </ac:grpSpMkLst>
        </pc:grpChg>
        <pc:grpChg chg="add">
          <ac:chgData name="Tony Visconti" userId="4336e66b-c860-4f93-88d6-260a3938fd61" providerId="ADAL" clId="{2CC22143-5C8F-4CBA-809A-8FFC5245A907}" dt="2024-07-19T19:07:54.732" v="3313" actId="26606"/>
          <ac:grpSpMkLst>
            <pc:docMk/>
            <pc:sldMk cId="2674190519" sldId="279"/>
            <ac:grpSpMk id="46" creationId="{4A1F22E2-9813-4EBC-A701-AAAA6ED15D72}"/>
          </ac:grpSpMkLst>
        </pc:grpChg>
        <pc:picChg chg="add">
          <ac:chgData name="Tony Visconti" userId="4336e66b-c860-4f93-88d6-260a3938fd61" providerId="ADAL" clId="{2CC22143-5C8F-4CBA-809A-8FFC5245A907}" dt="2024-07-19T19:07:54.732" v="3313" actId="26606"/>
          <ac:picMkLst>
            <pc:docMk/>
            <pc:sldMk cId="2674190519" sldId="279"/>
            <ac:picMk id="5" creationId="{B979D731-4A21-A6B7-9C8B-6D17FF3AA897}"/>
          </ac:picMkLst>
        </pc:picChg>
      </pc:sldChg>
      <pc:sldChg chg="addSp delSp modSp new mod ord setBg">
        <pc:chgData name="Tony Visconti" userId="4336e66b-c860-4f93-88d6-260a3938fd61" providerId="ADAL" clId="{2CC22143-5C8F-4CBA-809A-8FFC5245A907}" dt="2024-07-19T19:07:39.468" v="3312" actId="26606"/>
        <pc:sldMkLst>
          <pc:docMk/>
          <pc:sldMk cId="2510013705" sldId="280"/>
        </pc:sldMkLst>
        <pc:spChg chg="mod">
          <ac:chgData name="Tony Visconti" userId="4336e66b-c860-4f93-88d6-260a3938fd61" providerId="ADAL" clId="{2CC22143-5C8F-4CBA-809A-8FFC5245A907}" dt="2024-07-19T19:07:39.468" v="3312" actId="26606"/>
          <ac:spMkLst>
            <pc:docMk/>
            <pc:sldMk cId="2510013705" sldId="280"/>
            <ac:spMk id="2" creationId="{735507EF-4489-97BD-FF39-8D41EC6453F5}"/>
          </ac:spMkLst>
        </pc:spChg>
        <pc:spChg chg="del">
          <ac:chgData name="Tony Visconti" userId="4336e66b-c860-4f93-88d6-260a3938fd61" providerId="ADAL" clId="{2CC22143-5C8F-4CBA-809A-8FFC5245A907}" dt="2024-07-19T19:07:39.468" v="3312" actId="26606"/>
          <ac:spMkLst>
            <pc:docMk/>
            <pc:sldMk cId="2510013705" sldId="280"/>
            <ac:spMk id="3" creationId="{8116E714-DF82-5D12-C8DC-039532772217}"/>
          </ac:spMkLst>
        </pc:spChg>
        <pc:spChg chg="add">
          <ac:chgData name="Tony Visconti" userId="4336e66b-c860-4f93-88d6-260a3938fd61" providerId="ADAL" clId="{2CC22143-5C8F-4CBA-809A-8FFC5245A907}" dt="2024-07-19T19:07:39.468" v="3312" actId="26606"/>
          <ac:spMkLst>
            <pc:docMk/>
            <pc:sldMk cId="2510013705" sldId="280"/>
            <ac:spMk id="42" creationId="{2437C4A8-8E3A-4ADA-93B9-64737CE1ABB1}"/>
          </ac:spMkLst>
        </pc:spChg>
        <pc:spChg chg="add">
          <ac:chgData name="Tony Visconti" userId="4336e66b-c860-4f93-88d6-260a3938fd61" providerId="ADAL" clId="{2CC22143-5C8F-4CBA-809A-8FFC5245A907}" dt="2024-07-19T19:07:39.468" v="3312" actId="26606"/>
          <ac:spMkLst>
            <pc:docMk/>
            <pc:sldMk cId="2510013705" sldId="280"/>
            <ac:spMk id="44" creationId="{A173122F-D466-4F08-90FA-0038F7AC214A}"/>
          </ac:spMkLst>
        </pc:spChg>
        <pc:spChg chg="add">
          <ac:chgData name="Tony Visconti" userId="4336e66b-c860-4f93-88d6-260a3938fd61" providerId="ADAL" clId="{2CC22143-5C8F-4CBA-809A-8FFC5245A907}" dt="2024-07-19T19:07:39.468" v="3312" actId="26606"/>
          <ac:spMkLst>
            <pc:docMk/>
            <pc:sldMk cId="2510013705" sldId="280"/>
            <ac:spMk id="79" creationId="{DB537E44-9142-4F0D-A29D-C1409784F2B9}"/>
          </ac:spMkLst>
        </pc:spChg>
        <pc:grpChg chg="add">
          <ac:chgData name="Tony Visconti" userId="4336e66b-c860-4f93-88d6-260a3938fd61" providerId="ADAL" clId="{2CC22143-5C8F-4CBA-809A-8FFC5245A907}" dt="2024-07-19T19:07:39.468" v="3312" actId="26606"/>
          <ac:grpSpMkLst>
            <pc:docMk/>
            <pc:sldMk cId="2510013705" sldId="280"/>
            <ac:grpSpMk id="9" creationId="{748618E9-EE2D-4864-9EEE-58939BD4FBBA}"/>
          </ac:grpSpMkLst>
        </pc:grpChg>
        <pc:grpChg chg="add">
          <ac:chgData name="Tony Visconti" userId="4336e66b-c860-4f93-88d6-260a3938fd61" providerId="ADAL" clId="{2CC22143-5C8F-4CBA-809A-8FFC5245A907}" dt="2024-07-19T19:07:39.468" v="3312" actId="26606"/>
          <ac:grpSpMkLst>
            <pc:docMk/>
            <pc:sldMk cId="2510013705" sldId="280"/>
            <ac:grpSpMk id="46" creationId="{55FA838A-0E6E-4C88-AD16-9F85F559A8AD}"/>
          </ac:grpSpMkLst>
        </pc:grpChg>
        <pc:picChg chg="add">
          <ac:chgData name="Tony Visconti" userId="4336e66b-c860-4f93-88d6-260a3938fd61" providerId="ADAL" clId="{2CC22143-5C8F-4CBA-809A-8FFC5245A907}" dt="2024-07-19T19:07:39.468" v="3312" actId="26606"/>
          <ac:picMkLst>
            <pc:docMk/>
            <pc:sldMk cId="2510013705" sldId="280"/>
            <ac:picMk id="5" creationId="{91784CF6-8686-96D7-7BF6-D61444623BDF}"/>
          </ac:picMkLst>
        </pc:picChg>
      </pc:sldChg>
      <pc:sldChg chg="modSp new mod ord">
        <pc:chgData name="Tony Visconti" userId="4336e66b-c860-4f93-88d6-260a3938fd61" providerId="ADAL" clId="{2CC22143-5C8F-4CBA-809A-8FFC5245A907}" dt="2024-07-19T20:02:52.249" v="5603" actId="20577"/>
        <pc:sldMkLst>
          <pc:docMk/>
          <pc:sldMk cId="3516869739" sldId="281"/>
        </pc:sldMkLst>
        <pc:spChg chg="mod">
          <ac:chgData name="Tony Visconti" userId="4336e66b-c860-4f93-88d6-260a3938fd61" providerId="ADAL" clId="{2CC22143-5C8F-4CBA-809A-8FFC5245A907}" dt="2024-07-19T19:15:16.419" v="3517" actId="20577"/>
          <ac:spMkLst>
            <pc:docMk/>
            <pc:sldMk cId="3516869739" sldId="281"/>
            <ac:spMk id="2" creationId="{7F80F6EA-434E-FBF1-45BD-5559C5037DB2}"/>
          </ac:spMkLst>
        </pc:spChg>
        <pc:spChg chg="mod">
          <ac:chgData name="Tony Visconti" userId="4336e66b-c860-4f93-88d6-260a3938fd61" providerId="ADAL" clId="{2CC22143-5C8F-4CBA-809A-8FFC5245A907}" dt="2024-07-19T20:02:52.249" v="5603" actId="20577"/>
          <ac:spMkLst>
            <pc:docMk/>
            <pc:sldMk cId="3516869739" sldId="281"/>
            <ac:spMk id="3" creationId="{90116BB4-2F69-BD74-1979-DEB575311FD1}"/>
          </ac:spMkLst>
        </pc:spChg>
      </pc:sldChg>
      <pc:sldChg chg="addSp delSp modSp new mod">
        <pc:chgData name="Tony Visconti" userId="4336e66b-c860-4f93-88d6-260a3938fd61" providerId="ADAL" clId="{2CC22143-5C8F-4CBA-809A-8FFC5245A907}" dt="2024-07-19T15:33:09.346" v="2060" actId="313"/>
        <pc:sldMkLst>
          <pc:docMk/>
          <pc:sldMk cId="1317533911" sldId="282"/>
        </pc:sldMkLst>
        <pc:spChg chg="mod">
          <ac:chgData name="Tony Visconti" userId="4336e66b-c860-4f93-88d6-260a3938fd61" providerId="ADAL" clId="{2CC22143-5C8F-4CBA-809A-8FFC5245A907}" dt="2024-07-19T15:33:09.346" v="2060" actId="313"/>
          <ac:spMkLst>
            <pc:docMk/>
            <pc:sldMk cId="1317533911" sldId="282"/>
            <ac:spMk id="2" creationId="{B275560E-16C7-0F1E-E438-71B9EE05F58E}"/>
          </ac:spMkLst>
        </pc:spChg>
        <pc:spChg chg="del">
          <ac:chgData name="Tony Visconti" userId="4336e66b-c860-4f93-88d6-260a3938fd61" providerId="ADAL" clId="{2CC22143-5C8F-4CBA-809A-8FFC5245A907}" dt="2024-07-19T15:32:58.190" v="2032" actId="22"/>
          <ac:spMkLst>
            <pc:docMk/>
            <pc:sldMk cId="1317533911" sldId="282"/>
            <ac:spMk id="3" creationId="{F53F47E1-8EE6-67DC-0F74-563FF99DC36C}"/>
          </ac:spMkLst>
        </pc:spChg>
        <pc:picChg chg="add mod ord">
          <ac:chgData name="Tony Visconti" userId="4336e66b-c860-4f93-88d6-260a3938fd61" providerId="ADAL" clId="{2CC22143-5C8F-4CBA-809A-8FFC5245A907}" dt="2024-07-19T15:32:58.190" v="2032" actId="22"/>
          <ac:picMkLst>
            <pc:docMk/>
            <pc:sldMk cId="1317533911" sldId="282"/>
            <ac:picMk id="5" creationId="{26E795C0-4388-097E-D890-A655D8DCCE63}"/>
          </ac:picMkLst>
        </pc:picChg>
      </pc:sldChg>
      <pc:sldChg chg="addSp delSp modSp new mod setBg">
        <pc:chgData name="Tony Visconti" userId="4336e66b-c860-4f93-88d6-260a3938fd61" providerId="ADAL" clId="{2CC22143-5C8F-4CBA-809A-8FFC5245A907}" dt="2024-07-19T22:08:23.593" v="9749" actId="1440"/>
        <pc:sldMkLst>
          <pc:docMk/>
          <pc:sldMk cId="861896735" sldId="283"/>
        </pc:sldMkLst>
        <pc:spChg chg="mod">
          <ac:chgData name="Tony Visconti" userId="4336e66b-c860-4f93-88d6-260a3938fd61" providerId="ADAL" clId="{2CC22143-5C8F-4CBA-809A-8FFC5245A907}" dt="2024-07-19T20:55:30.206" v="6816" actId="6549"/>
          <ac:spMkLst>
            <pc:docMk/>
            <pc:sldMk cId="861896735" sldId="283"/>
            <ac:spMk id="2" creationId="{3F409ADB-137B-119E-D127-2753A650CDA1}"/>
          </ac:spMkLst>
        </pc:spChg>
        <pc:spChg chg="del">
          <ac:chgData name="Tony Visconti" userId="4336e66b-c860-4f93-88d6-260a3938fd61" providerId="ADAL" clId="{2CC22143-5C8F-4CBA-809A-8FFC5245A907}" dt="2024-07-19T15:34:28.222" v="2078" actId="22"/>
          <ac:spMkLst>
            <pc:docMk/>
            <pc:sldMk cId="861896735" sldId="283"/>
            <ac:spMk id="3" creationId="{FFF0AAB4-796E-EB8E-2552-5C27CAAC9D50}"/>
          </ac:spMkLst>
        </pc:spChg>
        <pc:spChg chg="add">
          <ac:chgData name="Tony Visconti" userId="4336e66b-c860-4f93-88d6-260a3938fd61" providerId="ADAL" clId="{2CC22143-5C8F-4CBA-809A-8FFC5245A907}" dt="2024-07-19T15:34:30.306" v="2079" actId="26606"/>
          <ac:spMkLst>
            <pc:docMk/>
            <pc:sldMk cId="861896735" sldId="283"/>
            <ac:spMk id="43" creationId="{2437C4A8-8E3A-4ADA-93B9-64737CE1ABB1}"/>
          </ac:spMkLst>
        </pc:spChg>
        <pc:spChg chg="add">
          <ac:chgData name="Tony Visconti" userId="4336e66b-c860-4f93-88d6-260a3938fd61" providerId="ADAL" clId="{2CC22143-5C8F-4CBA-809A-8FFC5245A907}" dt="2024-07-19T15:34:30.306" v="2079" actId="26606"/>
          <ac:spMkLst>
            <pc:docMk/>
            <pc:sldMk cId="861896735" sldId="283"/>
            <ac:spMk id="45" creationId="{13B6DAC6-0186-4D62-AD69-90B9C0411EA3}"/>
          </ac:spMkLst>
        </pc:spChg>
        <pc:spChg chg="add">
          <ac:chgData name="Tony Visconti" userId="4336e66b-c860-4f93-88d6-260a3938fd61" providerId="ADAL" clId="{2CC22143-5C8F-4CBA-809A-8FFC5245A907}" dt="2024-07-19T15:34:30.306" v="2079" actId="26606"/>
          <ac:spMkLst>
            <pc:docMk/>
            <pc:sldMk cId="861896735" sldId="283"/>
            <ac:spMk id="80" creationId="{B3093A12-B759-4321-96FD-060689E3AB7F}"/>
          </ac:spMkLst>
        </pc:spChg>
        <pc:grpChg chg="add">
          <ac:chgData name="Tony Visconti" userId="4336e66b-c860-4f93-88d6-260a3938fd61" providerId="ADAL" clId="{2CC22143-5C8F-4CBA-809A-8FFC5245A907}" dt="2024-07-19T15:34:30.306" v="2079" actId="26606"/>
          <ac:grpSpMkLst>
            <pc:docMk/>
            <pc:sldMk cId="861896735" sldId="283"/>
            <ac:grpSpMk id="10" creationId="{748618E9-EE2D-4864-9EEE-58939BD4FBBA}"/>
          </ac:grpSpMkLst>
        </pc:grpChg>
        <pc:grpChg chg="add">
          <ac:chgData name="Tony Visconti" userId="4336e66b-c860-4f93-88d6-260a3938fd61" providerId="ADAL" clId="{2CC22143-5C8F-4CBA-809A-8FFC5245A907}" dt="2024-07-19T15:34:30.306" v="2079" actId="26606"/>
          <ac:grpSpMkLst>
            <pc:docMk/>
            <pc:sldMk cId="861896735" sldId="283"/>
            <ac:grpSpMk id="47" creationId="{2805421D-23CB-40F5-9098-D716667E5BB6}"/>
          </ac:grpSpMkLst>
        </pc:grpChg>
        <pc:picChg chg="add mod modCrop">
          <ac:chgData name="Tony Visconti" userId="4336e66b-c860-4f93-88d6-260a3938fd61" providerId="ADAL" clId="{2CC22143-5C8F-4CBA-809A-8FFC5245A907}" dt="2024-07-19T22:08:23.593" v="9749" actId="1440"/>
          <ac:picMkLst>
            <pc:docMk/>
            <pc:sldMk cId="861896735" sldId="283"/>
            <ac:picMk id="3" creationId="{33BBFFC8-8128-1D15-A9FE-97FBCB7A1E26}"/>
          </ac:picMkLst>
        </pc:picChg>
        <pc:picChg chg="add mod ord modCrop">
          <ac:chgData name="Tony Visconti" userId="4336e66b-c860-4f93-88d6-260a3938fd61" providerId="ADAL" clId="{2CC22143-5C8F-4CBA-809A-8FFC5245A907}" dt="2024-07-19T22:07:38.823" v="9739" actId="732"/>
          <ac:picMkLst>
            <pc:docMk/>
            <pc:sldMk cId="861896735" sldId="283"/>
            <ac:picMk id="5" creationId="{AC639F5E-78B2-5066-871F-2676CA1EA459}"/>
          </ac:picMkLst>
        </pc:picChg>
      </pc:sldChg>
      <pc:sldChg chg="addSp delSp modSp new mod setBg">
        <pc:chgData name="Tony Visconti" userId="4336e66b-c860-4f93-88d6-260a3938fd61" providerId="ADAL" clId="{2CC22143-5C8F-4CBA-809A-8FFC5245A907}" dt="2024-07-19T15:39:06.726" v="2173" actId="14100"/>
        <pc:sldMkLst>
          <pc:docMk/>
          <pc:sldMk cId="3265831013" sldId="284"/>
        </pc:sldMkLst>
        <pc:spChg chg="mod">
          <ac:chgData name="Tony Visconti" userId="4336e66b-c860-4f93-88d6-260a3938fd61" providerId="ADAL" clId="{2CC22143-5C8F-4CBA-809A-8FFC5245A907}" dt="2024-07-19T15:38:40.476" v="2163" actId="26606"/>
          <ac:spMkLst>
            <pc:docMk/>
            <pc:sldMk cId="3265831013" sldId="284"/>
            <ac:spMk id="2" creationId="{918969F5-0959-C221-0462-B385451CB594}"/>
          </ac:spMkLst>
        </pc:spChg>
        <pc:spChg chg="del">
          <ac:chgData name="Tony Visconti" userId="4336e66b-c860-4f93-88d6-260a3938fd61" providerId="ADAL" clId="{2CC22143-5C8F-4CBA-809A-8FFC5245A907}" dt="2024-07-19T15:36:27.794" v="2118" actId="22"/>
          <ac:spMkLst>
            <pc:docMk/>
            <pc:sldMk cId="3265831013" sldId="284"/>
            <ac:spMk id="3" creationId="{3E5B37B8-403D-32FC-54CC-4FE7EA3B7C50}"/>
          </ac:spMkLst>
        </pc:spChg>
        <pc:spChg chg="add del">
          <ac:chgData name="Tony Visconti" userId="4336e66b-c860-4f93-88d6-260a3938fd61" providerId="ADAL" clId="{2CC22143-5C8F-4CBA-809A-8FFC5245A907}" dt="2024-07-19T15:36:53.385" v="2122" actId="26606"/>
          <ac:spMkLst>
            <pc:docMk/>
            <pc:sldMk cId="3265831013" sldId="284"/>
            <ac:spMk id="11" creationId="{7BFA0B2B-335C-EAF7-7A7F-71BB201781D3}"/>
          </ac:spMkLst>
        </pc:spChg>
        <pc:spChg chg="add del">
          <ac:chgData name="Tony Visconti" userId="4336e66b-c860-4f93-88d6-260a3938fd61" providerId="ADAL" clId="{2CC22143-5C8F-4CBA-809A-8FFC5245A907}" dt="2024-07-19T15:36:53.385" v="2122" actId="26606"/>
          <ac:spMkLst>
            <pc:docMk/>
            <pc:sldMk cId="3265831013" sldId="284"/>
            <ac:spMk id="14" creationId="{1C582B07-D0F0-4B6B-A5D9-D2F192CB3A4E}"/>
          </ac:spMkLst>
        </pc:spChg>
        <pc:spChg chg="add del">
          <ac:chgData name="Tony Visconti" userId="4336e66b-c860-4f93-88d6-260a3938fd61" providerId="ADAL" clId="{2CC22143-5C8F-4CBA-809A-8FFC5245A907}" dt="2024-07-19T15:36:53.385" v="2122" actId="26606"/>
          <ac:spMkLst>
            <pc:docMk/>
            <pc:sldMk cId="3265831013" sldId="284"/>
            <ac:spMk id="16" creationId="{E176DC30-5F54-423B-AF50-738BEABE7F68}"/>
          </ac:spMkLst>
        </pc:spChg>
        <pc:spChg chg="add del">
          <ac:chgData name="Tony Visconti" userId="4336e66b-c860-4f93-88d6-260a3938fd61" providerId="ADAL" clId="{2CC22143-5C8F-4CBA-809A-8FFC5245A907}" dt="2024-07-19T15:38:40.476" v="2163" actId="26606"/>
          <ac:spMkLst>
            <pc:docMk/>
            <pc:sldMk cId="3265831013" sldId="284"/>
            <ac:spMk id="45" creationId="{2437C4A8-8E3A-4ADA-93B9-64737CE1ABB1}"/>
          </ac:spMkLst>
        </pc:spChg>
        <pc:spChg chg="add del">
          <ac:chgData name="Tony Visconti" userId="4336e66b-c860-4f93-88d6-260a3938fd61" providerId="ADAL" clId="{2CC22143-5C8F-4CBA-809A-8FFC5245A907}" dt="2024-07-19T15:38:40.476" v="2163" actId="26606"/>
          <ac:spMkLst>
            <pc:docMk/>
            <pc:sldMk cId="3265831013" sldId="284"/>
            <ac:spMk id="47" creationId="{A173122F-D466-4F08-90FA-0038F7AC214A}"/>
          </ac:spMkLst>
        </pc:spChg>
        <pc:spChg chg="add del">
          <ac:chgData name="Tony Visconti" userId="4336e66b-c860-4f93-88d6-260a3938fd61" providerId="ADAL" clId="{2CC22143-5C8F-4CBA-809A-8FFC5245A907}" dt="2024-07-19T15:36:53.385" v="2122" actId="26606"/>
          <ac:spMkLst>
            <pc:docMk/>
            <pc:sldMk cId="3265831013" sldId="284"/>
            <ac:spMk id="51" creationId="{F3730C34-30B8-42E4-824D-F095747C45E1}"/>
          </ac:spMkLst>
        </pc:spChg>
        <pc:spChg chg="add del">
          <ac:chgData name="Tony Visconti" userId="4336e66b-c860-4f93-88d6-260a3938fd61" providerId="ADAL" clId="{2CC22143-5C8F-4CBA-809A-8FFC5245A907}" dt="2024-07-19T15:38:40.476" v="2163" actId="26606"/>
          <ac:spMkLst>
            <pc:docMk/>
            <pc:sldMk cId="3265831013" sldId="284"/>
            <ac:spMk id="82" creationId="{AC87FECD-3316-44B9-A55A-C138B3EB4713}"/>
          </ac:spMkLst>
        </pc:spChg>
        <pc:spChg chg="add del">
          <ac:chgData name="Tony Visconti" userId="4336e66b-c860-4f93-88d6-260a3938fd61" providerId="ADAL" clId="{2CC22143-5C8F-4CBA-809A-8FFC5245A907}" dt="2024-07-19T15:38:31.978" v="2154" actId="26606"/>
          <ac:spMkLst>
            <pc:docMk/>
            <pc:sldMk cId="3265831013" sldId="284"/>
            <ac:spMk id="89" creationId="{AB86D412-E45D-E4FA-30EA-D9786F979E8F}"/>
          </ac:spMkLst>
        </pc:spChg>
        <pc:spChg chg="add del">
          <ac:chgData name="Tony Visconti" userId="4336e66b-c860-4f93-88d6-260a3938fd61" providerId="ADAL" clId="{2CC22143-5C8F-4CBA-809A-8FFC5245A907}" dt="2024-07-19T15:38:31.978" v="2154" actId="26606"/>
          <ac:spMkLst>
            <pc:docMk/>
            <pc:sldMk cId="3265831013" sldId="284"/>
            <ac:spMk id="92" creationId="{1C582B07-D0F0-4B6B-A5D9-D2F192CB3A4E}"/>
          </ac:spMkLst>
        </pc:spChg>
        <pc:spChg chg="add del">
          <ac:chgData name="Tony Visconti" userId="4336e66b-c860-4f93-88d6-260a3938fd61" providerId="ADAL" clId="{2CC22143-5C8F-4CBA-809A-8FFC5245A907}" dt="2024-07-19T15:38:31.978" v="2154" actId="26606"/>
          <ac:spMkLst>
            <pc:docMk/>
            <pc:sldMk cId="3265831013" sldId="284"/>
            <ac:spMk id="94" creationId="{E176DC30-5F54-423B-AF50-738BEABE7F68}"/>
          </ac:spMkLst>
        </pc:spChg>
        <pc:spChg chg="add del">
          <ac:chgData name="Tony Visconti" userId="4336e66b-c860-4f93-88d6-260a3938fd61" providerId="ADAL" clId="{2CC22143-5C8F-4CBA-809A-8FFC5245A907}" dt="2024-07-19T15:38:30.282" v="2150" actId="26606"/>
          <ac:spMkLst>
            <pc:docMk/>
            <pc:sldMk cId="3265831013" sldId="284"/>
            <ac:spMk id="123" creationId="{2437C4A8-8E3A-4ADA-93B9-64737CE1ABB1}"/>
          </ac:spMkLst>
        </pc:spChg>
        <pc:spChg chg="add del">
          <ac:chgData name="Tony Visconti" userId="4336e66b-c860-4f93-88d6-260a3938fd61" providerId="ADAL" clId="{2CC22143-5C8F-4CBA-809A-8FFC5245A907}" dt="2024-07-19T15:38:30.282" v="2150" actId="26606"/>
          <ac:spMkLst>
            <pc:docMk/>
            <pc:sldMk cId="3265831013" sldId="284"/>
            <ac:spMk id="125" creationId="{A173122F-D466-4F08-90FA-0038F7AC214A}"/>
          </ac:spMkLst>
        </pc:spChg>
        <pc:spChg chg="add del">
          <ac:chgData name="Tony Visconti" userId="4336e66b-c860-4f93-88d6-260a3938fd61" providerId="ADAL" clId="{2CC22143-5C8F-4CBA-809A-8FFC5245A907}" dt="2024-07-19T15:38:31.978" v="2154" actId="26606"/>
          <ac:spMkLst>
            <pc:docMk/>
            <pc:sldMk cId="3265831013" sldId="284"/>
            <ac:spMk id="129" creationId="{F3730C34-30B8-42E4-824D-F095747C45E1}"/>
          </ac:spMkLst>
        </pc:spChg>
        <pc:spChg chg="add del">
          <ac:chgData name="Tony Visconti" userId="4336e66b-c860-4f93-88d6-260a3938fd61" providerId="ADAL" clId="{2CC22143-5C8F-4CBA-809A-8FFC5245A907}" dt="2024-07-19T15:38:30.282" v="2150" actId="26606"/>
          <ac:spMkLst>
            <pc:docMk/>
            <pc:sldMk cId="3265831013" sldId="284"/>
            <ac:spMk id="160" creationId="{AC87FECD-3316-44B9-A55A-C138B3EB4713}"/>
          </ac:spMkLst>
        </pc:spChg>
        <pc:spChg chg="add del">
          <ac:chgData name="Tony Visconti" userId="4336e66b-c860-4f93-88d6-260a3938fd61" providerId="ADAL" clId="{2CC22143-5C8F-4CBA-809A-8FFC5245A907}" dt="2024-07-19T15:38:31.483" v="2152" actId="26606"/>
          <ac:spMkLst>
            <pc:docMk/>
            <pc:sldMk cId="3265831013" sldId="284"/>
            <ac:spMk id="163" creationId="{2437C4A8-8E3A-4ADA-93B9-64737CE1ABB1}"/>
          </ac:spMkLst>
        </pc:spChg>
        <pc:spChg chg="add del">
          <ac:chgData name="Tony Visconti" userId="4336e66b-c860-4f93-88d6-260a3938fd61" providerId="ADAL" clId="{2CC22143-5C8F-4CBA-809A-8FFC5245A907}" dt="2024-07-19T15:38:31.483" v="2152" actId="26606"/>
          <ac:spMkLst>
            <pc:docMk/>
            <pc:sldMk cId="3265831013" sldId="284"/>
            <ac:spMk id="164" creationId="{BA6285CA-6AFA-4F27-AFB5-1B32CDE09B1A}"/>
          </ac:spMkLst>
        </pc:spChg>
        <pc:spChg chg="add del">
          <ac:chgData name="Tony Visconti" userId="4336e66b-c860-4f93-88d6-260a3938fd61" providerId="ADAL" clId="{2CC22143-5C8F-4CBA-809A-8FFC5245A907}" dt="2024-07-19T15:38:31.483" v="2152" actId="26606"/>
          <ac:spMkLst>
            <pc:docMk/>
            <pc:sldMk cId="3265831013" sldId="284"/>
            <ac:spMk id="166" creationId="{9A6704D6-67A6-4D3A-8CF0-11B37803D631}"/>
          </ac:spMkLst>
        </pc:spChg>
        <pc:spChg chg="add del">
          <ac:chgData name="Tony Visconti" userId="4336e66b-c860-4f93-88d6-260a3938fd61" providerId="ADAL" clId="{2CC22143-5C8F-4CBA-809A-8FFC5245A907}" dt="2024-07-19T15:38:34.465" v="2156" actId="26606"/>
          <ac:spMkLst>
            <pc:docMk/>
            <pc:sldMk cId="3265831013" sldId="284"/>
            <ac:spMk id="172" creationId="{1C582B07-D0F0-4B6B-A5D9-D2F192CB3A4E}"/>
          </ac:spMkLst>
        </pc:spChg>
        <pc:spChg chg="add del">
          <ac:chgData name="Tony Visconti" userId="4336e66b-c860-4f93-88d6-260a3938fd61" providerId="ADAL" clId="{2CC22143-5C8F-4CBA-809A-8FFC5245A907}" dt="2024-07-19T15:38:34.465" v="2156" actId="26606"/>
          <ac:spMkLst>
            <pc:docMk/>
            <pc:sldMk cId="3265831013" sldId="284"/>
            <ac:spMk id="177" creationId="{1597F3C8-11A3-4F02-8391-14A8E4B94261}"/>
          </ac:spMkLst>
        </pc:spChg>
        <pc:spChg chg="add del">
          <ac:chgData name="Tony Visconti" userId="4336e66b-c860-4f93-88d6-260a3938fd61" providerId="ADAL" clId="{2CC22143-5C8F-4CBA-809A-8FFC5245A907}" dt="2024-07-19T15:38:34.465" v="2156" actId="26606"/>
          <ac:spMkLst>
            <pc:docMk/>
            <pc:sldMk cId="3265831013" sldId="284"/>
            <ac:spMk id="178" creationId="{8C352BD8-B124-0642-91A8-6D82527D848E}"/>
          </ac:spMkLst>
        </pc:spChg>
        <pc:spChg chg="add del">
          <ac:chgData name="Tony Visconti" userId="4336e66b-c860-4f93-88d6-260a3938fd61" providerId="ADAL" clId="{2CC22143-5C8F-4CBA-809A-8FFC5245A907}" dt="2024-07-19T15:38:36.369" v="2158" actId="26606"/>
          <ac:spMkLst>
            <pc:docMk/>
            <pc:sldMk cId="3265831013" sldId="284"/>
            <ac:spMk id="180" creationId="{1C582B07-D0F0-4B6B-A5D9-D2F192CB3A4E}"/>
          </ac:spMkLst>
        </pc:spChg>
        <pc:spChg chg="add del">
          <ac:chgData name="Tony Visconti" userId="4336e66b-c860-4f93-88d6-260a3938fd61" providerId="ADAL" clId="{2CC22143-5C8F-4CBA-809A-8FFC5245A907}" dt="2024-07-19T15:38:36.369" v="2158" actId="26606"/>
          <ac:spMkLst>
            <pc:docMk/>
            <pc:sldMk cId="3265831013" sldId="284"/>
            <ac:spMk id="185" creationId="{F3730C34-30B8-42E4-824D-F095747C45E1}"/>
          </ac:spMkLst>
        </pc:spChg>
        <pc:spChg chg="add del">
          <ac:chgData name="Tony Visconti" userId="4336e66b-c860-4f93-88d6-260a3938fd61" providerId="ADAL" clId="{2CC22143-5C8F-4CBA-809A-8FFC5245A907}" dt="2024-07-19T15:38:36.369" v="2158" actId="26606"/>
          <ac:spMkLst>
            <pc:docMk/>
            <pc:sldMk cId="3265831013" sldId="284"/>
            <ac:spMk id="186" creationId="{0191A2E9-DBD5-8886-49E0-9753D7B6E8EB}"/>
          </ac:spMkLst>
        </pc:spChg>
        <pc:spChg chg="add del">
          <ac:chgData name="Tony Visconti" userId="4336e66b-c860-4f93-88d6-260a3938fd61" providerId="ADAL" clId="{2CC22143-5C8F-4CBA-809A-8FFC5245A907}" dt="2024-07-19T15:38:36.683" v="2160" actId="26606"/>
          <ac:spMkLst>
            <pc:docMk/>
            <pc:sldMk cId="3265831013" sldId="284"/>
            <ac:spMk id="188" creationId="{1C582B07-D0F0-4B6B-A5D9-D2F192CB3A4E}"/>
          </ac:spMkLst>
        </pc:spChg>
        <pc:spChg chg="add del">
          <ac:chgData name="Tony Visconti" userId="4336e66b-c860-4f93-88d6-260a3938fd61" providerId="ADAL" clId="{2CC22143-5C8F-4CBA-809A-8FFC5245A907}" dt="2024-07-19T15:38:36.683" v="2160" actId="26606"/>
          <ac:spMkLst>
            <pc:docMk/>
            <pc:sldMk cId="3265831013" sldId="284"/>
            <ac:spMk id="193" creationId="{F3730C34-30B8-42E4-824D-F095747C45E1}"/>
          </ac:spMkLst>
        </pc:spChg>
        <pc:spChg chg="add del">
          <ac:chgData name="Tony Visconti" userId="4336e66b-c860-4f93-88d6-260a3938fd61" providerId="ADAL" clId="{2CC22143-5C8F-4CBA-809A-8FFC5245A907}" dt="2024-07-19T15:38:36.683" v="2160" actId="26606"/>
          <ac:spMkLst>
            <pc:docMk/>
            <pc:sldMk cId="3265831013" sldId="284"/>
            <ac:spMk id="194" creationId="{DDA826CA-B283-054C-D520-1B011DACF78C}"/>
          </ac:spMkLst>
        </pc:spChg>
        <pc:spChg chg="add del">
          <ac:chgData name="Tony Visconti" userId="4336e66b-c860-4f93-88d6-260a3938fd61" providerId="ADAL" clId="{2CC22143-5C8F-4CBA-809A-8FFC5245A907}" dt="2024-07-19T15:38:40.461" v="2162" actId="26606"/>
          <ac:spMkLst>
            <pc:docMk/>
            <pc:sldMk cId="3265831013" sldId="284"/>
            <ac:spMk id="196" creationId="{1C582B07-D0F0-4B6B-A5D9-D2F192CB3A4E}"/>
          </ac:spMkLst>
        </pc:spChg>
        <pc:spChg chg="add del">
          <ac:chgData name="Tony Visconti" userId="4336e66b-c860-4f93-88d6-260a3938fd61" providerId="ADAL" clId="{2CC22143-5C8F-4CBA-809A-8FFC5245A907}" dt="2024-07-19T15:38:40.461" v="2162" actId="26606"/>
          <ac:spMkLst>
            <pc:docMk/>
            <pc:sldMk cId="3265831013" sldId="284"/>
            <ac:spMk id="201" creationId="{DE09DA9F-86A5-44E6-BA6F-EA76B7E6565D}"/>
          </ac:spMkLst>
        </pc:spChg>
        <pc:spChg chg="add del">
          <ac:chgData name="Tony Visconti" userId="4336e66b-c860-4f93-88d6-260a3938fd61" providerId="ADAL" clId="{2CC22143-5C8F-4CBA-809A-8FFC5245A907}" dt="2024-07-19T15:38:40.461" v="2162" actId="26606"/>
          <ac:spMkLst>
            <pc:docMk/>
            <pc:sldMk cId="3265831013" sldId="284"/>
            <ac:spMk id="202" creationId="{58B93C2C-6A26-807C-CEC7-D24237052C80}"/>
          </ac:spMkLst>
        </pc:spChg>
        <pc:spChg chg="add">
          <ac:chgData name="Tony Visconti" userId="4336e66b-c860-4f93-88d6-260a3938fd61" providerId="ADAL" clId="{2CC22143-5C8F-4CBA-809A-8FFC5245A907}" dt="2024-07-19T15:38:40.476" v="2163" actId="26606"/>
          <ac:spMkLst>
            <pc:docMk/>
            <pc:sldMk cId="3265831013" sldId="284"/>
            <ac:spMk id="208" creationId="{2437C4A8-8E3A-4ADA-93B9-64737CE1ABB1}"/>
          </ac:spMkLst>
        </pc:spChg>
        <pc:spChg chg="add">
          <ac:chgData name="Tony Visconti" userId="4336e66b-c860-4f93-88d6-260a3938fd61" providerId="ADAL" clId="{2CC22143-5C8F-4CBA-809A-8FFC5245A907}" dt="2024-07-19T15:38:40.476" v="2163" actId="26606"/>
          <ac:spMkLst>
            <pc:docMk/>
            <pc:sldMk cId="3265831013" sldId="284"/>
            <ac:spMk id="209" creationId="{13B6DAC6-0186-4D62-AD69-90B9C0411EA3}"/>
          </ac:spMkLst>
        </pc:spChg>
        <pc:spChg chg="add">
          <ac:chgData name="Tony Visconti" userId="4336e66b-c860-4f93-88d6-260a3938fd61" providerId="ADAL" clId="{2CC22143-5C8F-4CBA-809A-8FFC5245A907}" dt="2024-07-19T15:38:40.476" v="2163" actId="26606"/>
          <ac:spMkLst>
            <pc:docMk/>
            <pc:sldMk cId="3265831013" sldId="284"/>
            <ac:spMk id="212" creationId="{B2145925-93A7-43A2-9666-BD9E782B2665}"/>
          </ac:spMkLst>
        </pc:spChg>
        <pc:spChg chg="add">
          <ac:chgData name="Tony Visconti" userId="4336e66b-c860-4f93-88d6-260a3938fd61" providerId="ADAL" clId="{2CC22143-5C8F-4CBA-809A-8FFC5245A907}" dt="2024-07-19T15:38:40.476" v="2163" actId="26606"/>
          <ac:spMkLst>
            <pc:docMk/>
            <pc:sldMk cId="3265831013" sldId="284"/>
            <ac:spMk id="213" creationId="{DC4B089A-D5C8-4CF7-AFF9-EA4CCE28D93D}"/>
          </ac:spMkLst>
        </pc:spChg>
        <pc:grpChg chg="add del">
          <ac:chgData name="Tony Visconti" userId="4336e66b-c860-4f93-88d6-260a3938fd61" providerId="ADAL" clId="{2CC22143-5C8F-4CBA-809A-8FFC5245A907}" dt="2024-07-19T15:38:40.476" v="2163" actId="26606"/>
          <ac:grpSpMkLst>
            <pc:docMk/>
            <pc:sldMk cId="3265831013" sldId="284"/>
            <ac:grpSpMk id="12" creationId="{748618E9-EE2D-4864-9EEE-58939BD4FBBA}"/>
          </ac:grpSpMkLst>
        </pc:grpChg>
        <pc:grpChg chg="add del">
          <ac:chgData name="Tony Visconti" userId="4336e66b-c860-4f93-88d6-260a3938fd61" providerId="ADAL" clId="{2CC22143-5C8F-4CBA-809A-8FFC5245A907}" dt="2024-07-19T15:36:53.385" v="2122" actId="26606"/>
          <ac:grpSpMkLst>
            <pc:docMk/>
            <pc:sldMk cId="3265831013" sldId="284"/>
            <ac:grpSpMk id="18" creationId="{4675998B-83F9-4DD6-A181-01CC6390EB15}"/>
          </ac:grpSpMkLst>
        </pc:grpChg>
        <pc:grpChg chg="add del">
          <ac:chgData name="Tony Visconti" userId="4336e66b-c860-4f93-88d6-260a3938fd61" providerId="ADAL" clId="{2CC22143-5C8F-4CBA-809A-8FFC5245A907}" dt="2024-07-19T15:38:40.476" v="2163" actId="26606"/>
          <ac:grpSpMkLst>
            <pc:docMk/>
            <pc:sldMk cId="3265831013" sldId="284"/>
            <ac:grpSpMk id="49" creationId="{37FED684-730A-45BB-8648-1715CD837315}"/>
          </ac:grpSpMkLst>
        </pc:grpChg>
        <pc:grpChg chg="add del">
          <ac:chgData name="Tony Visconti" userId="4336e66b-c860-4f93-88d6-260a3938fd61" providerId="ADAL" clId="{2CC22143-5C8F-4CBA-809A-8FFC5245A907}" dt="2024-07-19T15:38:30.282" v="2150" actId="26606"/>
          <ac:grpSpMkLst>
            <pc:docMk/>
            <pc:sldMk cId="3265831013" sldId="284"/>
            <ac:grpSpMk id="90" creationId="{748618E9-EE2D-4864-9EEE-58939BD4FBBA}"/>
          </ac:grpSpMkLst>
        </pc:grpChg>
        <pc:grpChg chg="add del">
          <ac:chgData name="Tony Visconti" userId="4336e66b-c860-4f93-88d6-260a3938fd61" providerId="ADAL" clId="{2CC22143-5C8F-4CBA-809A-8FFC5245A907}" dt="2024-07-19T15:38:31.978" v="2154" actId="26606"/>
          <ac:grpSpMkLst>
            <pc:docMk/>
            <pc:sldMk cId="3265831013" sldId="284"/>
            <ac:grpSpMk id="96" creationId="{4675998B-83F9-4DD6-A181-01CC6390EB15}"/>
          </ac:grpSpMkLst>
        </pc:grpChg>
        <pc:grpChg chg="add del">
          <ac:chgData name="Tony Visconti" userId="4336e66b-c860-4f93-88d6-260a3938fd61" providerId="ADAL" clId="{2CC22143-5C8F-4CBA-809A-8FFC5245A907}" dt="2024-07-19T15:38:30.282" v="2150" actId="26606"/>
          <ac:grpSpMkLst>
            <pc:docMk/>
            <pc:sldMk cId="3265831013" sldId="284"/>
            <ac:grpSpMk id="127" creationId="{37FED684-730A-45BB-8648-1715CD837315}"/>
          </ac:grpSpMkLst>
        </pc:grpChg>
        <pc:grpChg chg="add del">
          <ac:chgData name="Tony Visconti" userId="4336e66b-c860-4f93-88d6-260a3938fd61" providerId="ADAL" clId="{2CC22143-5C8F-4CBA-809A-8FFC5245A907}" dt="2024-07-19T15:38:31.483" v="2152" actId="26606"/>
          <ac:grpSpMkLst>
            <pc:docMk/>
            <pc:sldMk cId="3265831013" sldId="284"/>
            <ac:grpSpMk id="162" creationId="{748618E9-EE2D-4864-9EEE-58939BD4FBBA}"/>
          </ac:grpSpMkLst>
        </pc:grpChg>
        <pc:grpChg chg="add del">
          <ac:chgData name="Tony Visconti" userId="4336e66b-c860-4f93-88d6-260a3938fd61" providerId="ADAL" clId="{2CC22143-5C8F-4CBA-809A-8FFC5245A907}" dt="2024-07-19T15:38:31.483" v="2152" actId="26606"/>
          <ac:grpSpMkLst>
            <pc:docMk/>
            <pc:sldMk cId="3265831013" sldId="284"/>
            <ac:grpSpMk id="165" creationId="{7DA92228-6CF2-4813-A749-DD44343AC42B}"/>
          </ac:grpSpMkLst>
        </pc:grpChg>
        <pc:grpChg chg="add del">
          <ac:chgData name="Tony Visconti" userId="4336e66b-c860-4f93-88d6-260a3938fd61" providerId="ADAL" clId="{2CC22143-5C8F-4CBA-809A-8FFC5245A907}" dt="2024-07-19T15:38:34.465" v="2156" actId="26606"/>
          <ac:grpSpMkLst>
            <pc:docMk/>
            <pc:sldMk cId="3265831013" sldId="284"/>
            <ac:grpSpMk id="173" creationId="{F0DF507A-93F2-457B-96CF-EF53EB4BABD7}"/>
          </ac:grpSpMkLst>
        </pc:grpChg>
        <pc:grpChg chg="add del">
          <ac:chgData name="Tony Visconti" userId="4336e66b-c860-4f93-88d6-260a3938fd61" providerId="ADAL" clId="{2CC22143-5C8F-4CBA-809A-8FFC5245A907}" dt="2024-07-19T15:38:36.369" v="2158" actId="26606"/>
          <ac:grpSpMkLst>
            <pc:docMk/>
            <pc:sldMk cId="3265831013" sldId="284"/>
            <ac:grpSpMk id="181" creationId="{4675998B-83F9-4DD6-A181-01CC6390EB15}"/>
          </ac:grpSpMkLst>
        </pc:grpChg>
        <pc:grpChg chg="add del">
          <ac:chgData name="Tony Visconti" userId="4336e66b-c860-4f93-88d6-260a3938fd61" providerId="ADAL" clId="{2CC22143-5C8F-4CBA-809A-8FFC5245A907}" dt="2024-07-19T15:38:36.683" v="2160" actId="26606"/>
          <ac:grpSpMkLst>
            <pc:docMk/>
            <pc:sldMk cId="3265831013" sldId="284"/>
            <ac:grpSpMk id="189" creationId="{4675998B-83F9-4DD6-A181-01CC6390EB15}"/>
          </ac:grpSpMkLst>
        </pc:grpChg>
        <pc:grpChg chg="add del">
          <ac:chgData name="Tony Visconti" userId="4336e66b-c860-4f93-88d6-260a3938fd61" providerId="ADAL" clId="{2CC22143-5C8F-4CBA-809A-8FFC5245A907}" dt="2024-07-19T15:38:40.461" v="2162" actId="26606"/>
          <ac:grpSpMkLst>
            <pc:docMk/>
            <pc:sldMk cId="3265831013" sldId="284"/>
            <ac:grpSpMk id="197" creationId="{9738E9B1-90A2-40BD-A0F4-87F26F4DB15D}"/>
          </ac:grpSpMkLst>
        </pc:grpChg>
        <pc:grpChg chg="add">
          <ac:chgData name="Tony Visconti" userId="4336e66b-c860-4f93-88d6-260a3938fd61" providerId="ADAL" clId="{2CC22143-5C8F-4CBA-809A-8FFC5245A907}" dt="2024-07-19T15:38:40.476" v="2163" actId="26606"/>
          <ac:grpSpMkLst>
            <pc:docMk/>
            <pc:sldMk cId="3265831013" sldId="284"/>
            <ac:grpSpMk id="204" creationId="{748618E9-EE2D-4864-9EEE-58939BD4FBBA}"/>
          </ac:grpSpMkLst>
        </pc:grpChg>
        <pc:grpChg chg="add">
          <ac:chgData name="Tony Visconti" userId="4336e66b-c860-4f93-88d6-260a3938fd61" providerId="ADAL" clId="{2CC22143-5C8F-4CBA-809A-8FFC5245A907}" dt="2024-07-19T15:38:40.476" v="2163" actId="26606"/>
          <ac:grpSpMkLst>
            <pc:docMk/>
            <pc:sldMk cId="3265831013" sldId="284"/>
            <ac:grpSpMk id="210" creationId="{06222836-EDA3-4230-9DAC-ED116DCB5E49}"/>
          </ac:grpSpMkLst>
        </pc:grpChg>
        <pc:picChg chg="add mod ord">
          <ac:chgData name="Tony Visconti" userId="4336e66b-c860-4f93-88d6-260a3938fd61" providerId="ADAL" clId="{2CC22143-5C8F-4CBA-809A-8FFC5245A907}" dt="2024-07-19T15:39:03.375" v="2172" actId="14100"/>
          <ac:picMkLst>
            <pc:docMk/>
            <pc:sldMk cId="3265831013" sldId="284"/>
            <ac:picMk id="5" creationId="{8694C308-2DF6-64EA-65D2-1957140A883E}"/>
          </ac:picMkLst>
        </pc:picChg>
        <pc:picChg chg="add mod">
          <ac:chgData name="Tony Visconti" userId="4336e66b-c860-4f93-88d6-260a3938fd61" providerId="ADAL" clId="{2CC22143-5C8F-4CBA-809A-8FFC5245A907}" dt="2024-07-19T15:39:06.726" v="2173" actId="14100"/>
          <ac:picMkLst>
            <pc:docMk/>
            <pc:sldMk cId="3265831013" sldId="284"/>
            <ac:picMk id="7" creationId="{1236805C-6A65-9EE2-9343-F836BBF7AF92}"/>
          </ac:picMkLst>
        </pc:picChg>
      </pc:sldChg>
      <pc:sldChg chg="addSp delSp modSp new mod">
        <pc:chgData name="Tony Visconti" userId="4336e66b-c860-4f93-88d6-260a3938fd61" providerId="ADAL" clId="{2CC22143-5C8F-4CBA-809A-8FFC5245A907}" dt="2024-07-19T15:44:54.661" v="2257" actId="20577"/>
        <pc:sldMkLst>
          <pc:docMk/>
          <pc:sldMk cId="1116399642" sldId="285"/>
        </pc:sldMkLst>
        <pc:spChg chg="mod">
          <ac:chgData name="Tony Visconti" userId="4336e66b-c860-4f93-88d6-260a3938fd61" providerId="ADAL" clId="{2CC22143-5C8F-4CBA-809A-8FFC5245A907}" dt="2024-07-19T15:44:54.661" v="2257" actId="20577"/>
          <ac:spMkLst>
            <pc:docMk/>
            <pc:sldMk cId="1116399642" sldId="285"/>
            <ac:spMk id="2" creationId="{032521BB-1EB6-779E-388B-2B87C869F68D}"/>
          </ac:spMkLst>
        </pc:spChg>
        <pc:spChg chg="del">
          <ac:chgData name="Tony Visconti" userId="4336e66b-c860-4f93-88d6-260a3938fd61" providerId="ADAL" clId="{2CC22143-5C8F-4CBA-809A-8FFC5245A907}" dt="2024-07-19T15:44:26.110" v="2221" actId="22"/>
          <ac:spMkLst>
            <pc:docMk/>
            <pc:sldMk cId="1116399642" sldId="285"/>
            <ac:spMk id="3" creationId="{E33E596C-C217-F169-3077-F8A0B2A10FF3}"/>
          </ac:spMkLst>
        </pc:spChg>
        <pc:picChg chg="add mod ord">
          <ac:chgData name="Tony Visconti" userId="4336e66b-c860-4f93-88d6-260a3938fd61" providerId="ADAL" clId="{2CC22143-5C8F-4CBA-809A-8FFC5245A907}" dt="2024-07-19T15:44:40.277" v="2226" actId="1076"/>
          <ac:picMkLst>
            <pc:docMk/>
            <pc:sldMk cId="1116399642" sldId="285"/>
            <ac:picMk id="5" creationId="{1C57C1F7-9427-E745-E411-91100A190B13}"/>
          </ac:picMkLst>
        </pc:picChg>
      </pc:sldChg>
      <pc:sldChg chg="addSp delSp modSp new mod setBg modNotesTx">
        <pc:chgData name="Tony Visconti" userId="4336e66b-c860-4f93-88d6-260a3938fd61" providerId="ADAL" clId="{2CC22143-5C8F-4CBA-809A-8FFC5245A907}" dt="2024-07-19T20:55:37.982" v="6818" actId="313"/>
        <pc:sldMkLst>
          <pc:docMk/>
          <pc:sldMk cId="3712326080" sldId="286"/>
        </pc:sldMkLst>
        <pc:spChg chg="mod">
          <ac:chgData name="Tony Visconti" userId="4336e66b-c860-4f93-88d6-260a3938fd61" providerId="ADAL" clId="{2CC22143-5C8F-4CBA-809A-8FFC5245A907}" dt="2024-07-19T15:49:42.573" v="2679" actId="20577"/>
          <ac:spMkLst>
            <pc:docMk/>
            <pc:sldMk cId="3712326080" sldId="286"/>
            <ac:spMk id="2" creationId="{9F38F2E9-8862-37FC-4579-75FD91FEA856}"/>
          </ac:spMkLst>
        </pc:spChg>
        <pc:spChg chg="del">
          <ac:chgData name="Tony Visconti" userId="4336e66b-c860-4f93-88d6-260a3938fd61" providerId="ADAL" clId="{2CC22143-5C8F-4CBA-809A-8FFC5245A907}" dt="2024-07-19T15:47:44.352" v="2273" actId="22"/>
          <ac:spMkLst>
            <pc:docMk/>
            <pc:sldMk cId="3712326080" sldId="286"/>
            <ac:spMk id="3" creationId="{C5026C2C-D8DD-AFA5-8BDE-7017D1CDB9E5}"/>
          </ac:spMkLst>
        </pc:spChg>
        <pc:spChg chg="add">
          <ac:chgData name="Tony Visconti" userId="4336e66b-c860-4f93-88d6-260a3938fd61" providerId="ADAL" clId="{2CC22143-5C8F-4CBA-809A-8FFC5245A907}" dt="2024-07-19T15:47:48.020" v="2275" actId="26606"/>
          <ac:spMkLst>
            <pc:docMk/>
            <pc:sldMk cId="3712326080" sldId="286"/>
            <ac:spMk id="43" creationId="{2437C4A8-8E3A-4ADA-93B9-64737CE1ABB1}"/>
          </ac:spMkLst>
        </pc:spChg>
        <pc:spChg chg="add">
          <ac:chgData name="Tony Visconti" userId="4336e66b-c860-4f93-88d6-260a3938fd61" providerId="ADAL" clId="{2CC22143-5C8F-4CBA-809A-8FFC5245A907}" dt="2024-07-19T15:47:48.020" v="2275" actId="26606"/>
          <ac:spMkLst>
            <pc:docMk/>
            <pc:sldMk cId="3712326080" sldId="286"/>
            <ac:spMk id="45" creationId="{A173122F-D466-4F08-90FA-0038F7AC214A}"/>
          </ac:spMkLst>
        </pc:spChg>
        <pc:spChg chg="add">
          <ac:chgData name="Tony Visconti" userId="4336e66b-c860-4f93-88d6-260a3938fd61" providerId="ADAL" clId="{2CC22143-5C8F-4CBA-809A-8FFC5245A907}" dt="2024-07-19T15:47:48.020" v="2275" actId="26606"/>
          <ac:spMkLst>
            <pc:docMk/>
            <pc:sldMk cId="3712326080" sldId="286"/>
            <ac:spMk id="80" creationId="{F952A221-69C2-46B3-890D-354CA5961656}"/>
          </ac:spMkLst>
        </pc:spChg>
        <pc:grpChg chg="add">
          <ac:chgData name="Tony Visconti" userId="4336e66b-c860-4f93-88d6-260a3938fd61" providerId="ADAL" clId="{2CC22143-5C8F-4CBA-809A-8FFC5245A907}" dt="2024-07-19T15:47:48.020" v="2275" actId="26606"/>
          <ac:grpSpMkLst>
            <pc:docMk/>
            <pc:sldMk cId="3712326080" sldId="286"/>
            <ac:grpSpMk id="10" creationId="{748618E9-EE2D-4864-9EEE-58939BD4FBBA}"/>
          </ac:grpSpMkLst>
        </pc:grpChg>
        <pc:grpChg chg="add">
          <ac:chgData name="Tony Visconti" userId="4336e66b-c860-4f93-88d6-260a3938fd61" providerId="ADAL" clId="{2CC22143-5C8F-4CBA-809A-8FFC5245A907}" dt="2024-07-19T15:47:48.020" v="2275" actId="26606"/>
          <ac:grpSpMkLst>
            <pc:docMk/>
            <pc:sldMk cId="3712326080" sldId="286"/>
            <ac:grpSpMk id="47" creationId="{B19EC7B8-C390-4F1B-8960-E6D32451033C}"/>
          </ac:grpSpMkLst>
        </pc:grpChg>
        <pc:picChg chg="add mod ord">
          <ac:chgData name="Tony Visconti" userId="4336e66b-c860-4f93-88d6-260a3938fd61" providerId="ADAL" clId="{2CC22143-5C8F-4CBA-809A-8FFC5245A907}" dt="2024-07-19T15:48:04.086" v="2283" actId="1076"/>
          <ac:picMkLst>
            <pc:docMk/>
            <pc:sldMk cId="3712326080" sldId="286"/>
            <ac:picMk id="5" creationId="{C05B8ABD-66AD-6E7C-01A3-49ADB2E99241}"/>
          </ac:picMkLst>
        </pc:picChg>
      </pc:sldChg>
      <pc:sldChg chg="addSp delSp modSp add mod modNotesTx">
        <pc:chgData name="Tony Visconti" userId="4336e66b-c860-4f93-88d6-260a3938fd61" providerId="ADAL" clId="{2CC22143-5C8F-4CBA-809A-8FFC5245A907}" dt="2024-07-19T20:55:40.038" v="6820" actId="313"/>
        <pc:sldMkLst>
          <pc:docMk/>
          <pc:sldMk cId="1359396121" sldId="287"/>
        </pc:sldMkLst>
        <pc:spChg chg="mod">
          <ac:chgData name="Tony Visconti" userId="4336e66b-c860-4f93-88d6-260a3938fd61" providerId="ADAL" clId="{2CC22143-5C8F-4CBA-809A-8FFC5245A907}" dt="2024-07-19T15:49:50.744" v="2694" actId="27636"/>
          <ac:spMkLst>
            <pc:docMk/>
            <pc:sldMk cId="1359396121" sldId="287"/>
            <ac:spMk id="2" creationId="{9F38F2E9-8862-37FC-4579-75FD91FEA856}"/>
          </ac:spMkLst>
        </pc:spChg>
        <pc:spChg chg="add del mod">
          <ac:chgData name="Tony Visconti" userId="4336e66b-c860-4f93-88d6-260a3938fd61" providerId="ADAL" clId="{2CC22143-5C8F-4CBA-809A-8FFC5245A907}" dt="2024-07-19T15:50:22.199" v="2696" actId="22"/>
          <ac:spMkLst>
            <pc:docMk/>
            <pc:sldMk cId="1359396121" sldId="287"/>
            <ac:spMk id="4" creationId="{065604DA-50F8-64D9-D597-43DBBF3617B7}"/>
          </ac:spMkLst>
        </pc:spChg>
        <pc:picChg chg="del">
          <ac:chgData name="Tony Visconti" userId="4336e66b-c860-4f93-88d6-260a3938fd61" providerId="ADAL" clId="{2CC22143-5C8F-4CBA-809A-8FFC5245A907}" dt="2024-07-19T15:50:21.017" v="2695" actId="478"/>
          <ac:picMkLst>
            <pc:docMk/>
            <pc:sldMk cId="1359396121" sldId="287"/>
            <ac:picMk id="5" creationId="{C05B8ABD-66AD-6E7C-01A3-49ADB2E99241}"/>
          </ac:picMkLst>
        </pc:picChg>
        <pc:picChg chg="add mod ord">
          <ac:chgData name="Tony Visconti" userId="4336e66b-c860-4f93-88d6-260a3938fd61" providerId="ADAL" clId="{2CC22143-5C8F-4CBA-809A-8FFC5245A907}" dt="2024-07-19T15:50:35.229" v="2704" actId="1076"/>
          <ac:picMkLst>
            <pc:docMk/>
            <pc:sldMk cId="1359396121" sldId="287"/>
            <ac:picMk id="7" creationId="{46CE4BBC-5721-8C40-0E45-184907C7729B}"/>
          </ac:picMkLst>
        </pc:picChg>
      </pc:sldChg>
      <pc:sldChg chg="addSp delSp new del mod">
        <pc:chgData name="Tony Visconti" userId="4336e66b-c860-4f93-88d6-260a3938fd61" providerId="ADAL" clId="{2CC22143-5C8F-4CBA-809A-8FFC5245A907}" dt="2024-07-19T15:51:26.391" v="2709" actId="47"/>
        <pc:sldMkLst>
          <pc:docMk/>
          <pc:sldMk cId="2670687740" sldId="288"/>
        </pc:sldMkLst>
        <pc:picChg chg="add del">
          <ac:chgData name="Tony Visconti" userId="4336e66b-c860-4f93-88d6-260a3938fd61" providerId="ADAL" clId="{2CC22143-5C8F-4CBA-809A-8FFC5245A907}" dt="2024-07-19T15:51:24.014" v="2708" actId="22"/>
          <ac:picMkLst>
            <pc:docMk/>
            <pc:sldMk cId="2670687740" sldId="288"/>
            <ac:picMk id="5" creationId="{A5A9EEC0-D054-70BA-5F1D-1A35DC0587F4}"/>
          </ac:picMkLst>
        </pc:picChg>
      </pc:sldChg>
      <pc:sldChg chg="addSp delSp modSp add mod modNotesTx">
        <pc:chgData name="Tony Visconti" userId="4336e66b-c860-4f93-88d6-260a3938fd61" providerId="ADAL" clId="{2CC22143-5C8F-4CBA-809A-8FFC5245A907}" dt="2024-07-19T22:08:44.879" v="9752" actId="1076"/>
        <pc:sldMkLst>
          <pc:docMk/>
          <pc:sldMk cId="1133481364" sldId="289"/>
        </pc:sldMkLst>
        <pc:spChg chg="mod">
          <ac:chgData name="Tony Visconti" userId="4336e66b-c860-4f93-88d6-260a3938fd61" providerId="ADAL" clId="{2CC22143-5C8F-4CBA-809A-8FFC5245A907}" dt="2024-07-19T15:53:09.107" v="2731" actId="26606"/>
          <ac:spMkLst>
            <pc:docMk/>
            <pc:sldMk cId="1133481364" sldId="289"/>
            <ac:spMk id="2" creationId="{9F38F2E9-8862-37FC-4579-75FD91FEA856}"/>
          </ac:spMkLst>
        </pc:spChg>
        <pc:spChg chg="add del mod">
          <ac:chgData name="Tony Visconti" userId="4336e66b-c860-4f93-88d6-260a3938fd61" providerId="ADAL" clId="{2CC22143-5C8F-4CBA-809A-8FFC5245A907}" dt="2024-07-19T15:51:46.438" v="2725" actId="22"/>
          <ac:spMkLst>
            <pc:docMk/>
            <pc:sldMk cId="1133481364" sldId="289"/>
            <ac:spMk id="4" creationId="{FE3EA7C7-005C-1D28-35BD-AE2F76C82543}"/>
          </ac:spMkLst>
        </pc:spChg>
        <pc:spChg chg="del">
          <ac:chgData name="Tony Visconti" userId="4336e66b-c860-4f93-88d6-260a3938fd61" providerId="ADAL" clId="{2CC22143-5C8F-4CBA-809A-8FFC5245A907}" dt="2024-07-19T15:53:09.107" v="2731" actId="26606"/>
          <ac:spMkLst>
            <pc:docMk/>
            <pc:sldMk cId="1133481364" sldId="289"/>
            <ac:spMk id="43" creationId="{2437C4A8-8E3A-4ADA-93B9-64737CE1ABB1}"/>
          </ac:spMkLst>
        </pc:spChg>
        <pc:spChg chg="add del mod">
          <ac:chgData name="Tony Visconti" userId="4336e66b-c860-4f93-88d6-260a3938fd61" providerId="ADAL" clId="{2CC22143-5C8F-4CBA-809A-8FFC5245A907}" dt="2024-07-19T15:53:09.107" v="2731" actId="26606"/>
          <ac:spMkLst>
            <pc:docMk/>
            <pc:sldMk cId="1133481364" sldId="289"/>
            <ac:spMk id="44" creationId="{B6543064-18D3-9EB5-265F-55C6E87DD86E}"/>
          </ac:spMkLst>
        </pc:spChg>
        <pc:spChg chg="del">
          <ac:chgData name="Tony Visconti" userId="4336e66b-c860-4f93-88d6-260a3938fd61" providerId="ADAL" clId="{2CC22143-5C8F-4CBA-809A-8FFC5245A907}" dt="2024-07-19T15:53:09.107" v="2731" actId="26606"/>
          <ac:spMkLst>
            <pc:docMk/>
            <pc:sldMk cId="1133481364" sldId="289"/>
            <ac:spMk id="45" creationId="{A173122F-D466-4F08-90FA-0038F7AC214A}"/>
          </ac:spMkLst>
        </pc:spChg>
        <pc:spChg chg="del">
          <ac:chgData name="Tony Visconti" userId="4336e66b-c860-4f93-88d6-260a3938fd61" providerId="ADAL" clId="{2CC22143-5C8F-4CBA-809A-8FFC5245A907}" dt="2024-07-19T15:53:09.107" v="2731" actId="26606"/>
          <ac:spMkLst>
            <pc:docMk/>
            <pc:sldMk cId="1133481364" sldId="289"/>
            <ac:spMk id="80" creationId="{F952A221-69C2-46B3-890D-354CA5961656}"/>
          </ac:spMkLst>
        </pc:spChg>
        <pc:spChg chg="add">
          <ac:chgData name="Tony Visconti" userId="4336e66b-c860-4f93-88d6-260a3938fd61" providerId="ADAL" clId="{2CC22143-5C8F-4CBA-809A-8FFC5245A907}" dt="2024-07-19T15:53:09.107" v="2731" actId="26606"/>
          <ac:spMkLst>
            <pc:docMk/>
            <pc:sldMk cId="1133481364" sldId="289"/>
            <ac:spMk id="118" creationId="{2437C4A8-8E3A-4ADA-93B9-64737CE1ABB1}"/>
          </ac:spMkLst>
        </pc:spChg>
        <pc:spChg chg="add">
          <ac:chgData name="Tony Visconti" userId="4336e66b-c860-4f93-88d6-260a3938fd61" providerId="ADAL" clId="{2CC22143-5C8F-4CBA-809A-8FFC5245A907}" dt="2024-07-19T15:53:09.107" v="2731" actId="26606"/>
          <ac:spMkLst>
            <pc:docMk/>
            <pc:sldMk cId="1133481364" sldId="289"/>
            <ac:spMk id="120" creationId="{A173122F-D466-4F08-90FA-0038F7AC214A}"/>
          </ac:spMkLst>
        </pc:spChg>
        <pc:spChg chg="add">
          <ac:chgData name="Tony Visconti" userId="4336e66b-c860-4f93-88d6-260a3938fd61" providerId="ADAL" clId="{2CC22143-5C8F-4CBA-809A-8FFC5245A907}" dt="2024-07-19T15:53:09.107" v="2731" actId="26606"/>
          <ac:spMkLst>
            <pc:docMk/>
            <pc:sldMk cId="1133481364" sldId="289"/>
            <ac:spMk id="155" creationId="{F952A221-69C2-46B3-890D-354CA5961656}"/>
          </ac:spMkLst>
        </pc:spChg>
        <pc:grpChg chg="del">
          <ac:chgData name="Tony Visconti" userId="4336e66b-c860-4f93-88d6-260a3938fd61" providerId="ADAL" clId="{2CC22143-5C8F-4CBA-809A-8FFC5245A907}" dt="2024-07-19T15:53:09.107" v="2731" actId="26606"/>
          <ac:grpSpMkLst>
            <pc:docMk/>
            <pc:sldMk cId="1133481364" sldId="289"/>
            <ac:grpSpMk id="10" creationId="{748618E9-EE2D-4864-9EEE-58939BD4FBBA}"/>
          </ac:grpSpMkLst>
        </pc:grpChg>
        <pc:grpChg chg="del">
          <ac:chgData name="Tony Visconti" userId="4336e66b-c860-4f93-88d6-260a3938fd61" providerId="ADAL" clId="{2CC22143-5C8F-4CBA-809A-8FFC5245A907}" dt="2024-07-19T15:53:09.107" v="2731" actId="26606"/>
          <ac:grpSpMkLst>
            <pc:docMk/>
            <pc:sldMk cId="1133481364" sldId="289"/>
            <ac:grpSpMk id="47" creationId="{B19EC7B8-C390-4F1B-8960-E6D32451033C}"/>
          </ac:grpSpMkLst>
        </pc:grpChg>
        <pc:grpChg chg="add">
          <ac:chgData name="Tony Visconti" userId="4336e66b-c860-4f93-88d6-260a3938fd61" providerId="ADAL" clId="{2CC22143-5C8F-4CBA-809A-8FFC5245A907}" dt="2024-07-19T15:53:09.107" v="2731" actId="26606"/>
          <ac:grpSpMkLst>
            <pc:docMk/>
            <pc:sldMk cId="1133481364" sldId="289"/>
            <ac:grpSpMk id="85" creationId="{748618E9-EE2D-4864-9EEE-58939BD4FBBA}"/>
          </ac:grpSpMkLst>
        </pc:grpChg>
        <pc:grpChg chg="add">
          <ac:chgData name="Tony Visconti" userId="4336e66b-c860-4f93-88d6-260a3938fd61" providerId="ADAL" clId="{2CC22143-5C8F-4CBA-809A-8FFC5245A907}" dt="2024-07-19T15:53:09.107" v="2731" actId="26606"/>
          <ac:grpSpMkLst>
            <pc:docMk/>
            <pc:sldMk cId="1133481364" sldId="289"/>
            <ac:grpSpMk id="122" creationId="{B19EC7B8-C390-4F1B-8960-E6D32451033C}"/>
          </ac:grpSpMkLst>
        </pc:grpChg>
        <pc:picChg chg="add del mod">
          <ac:chgData name="Tony Visconti" userId="4336e66b-c860-4f93-88d6-260a3938fd61" providerId="ADAL" clId="{2CC22143-5C8F-4CBA-809A-8FFC5245A907}" dt="2024-07-19T15:51:44.005" v="2724" actId="22"/>
          <ac:picMkLst>
            <pc:docMk/>
            <pc:sldMk cId="1133481364" sldId="289"/>
            <ac:picMk id="6" creationId="{FC2BC607-4BF4-6CF4-EBFE-65646F400E8E}"/>
          </ac:picMkLst>
        </pc:picChg>
        <pc:picChg chg="del">
          <ac:chgData name="Tony Visconti" userId="4336e66b-c860-4f93-88d6-260a3938fd61" providerId="ADAL" clId="{2CC22143-5C8F-4CBA-809A-8FFC5245A907}" dt="2024-07-19T15:51:39.693" v="2720" actId="478"/>
          <ac:picMkLst>
            <pc:docMk/>
            <pc:sldMk cId="1133481364" sldId="289"/>
            <ac:picMk id="7" creationId="{46CE4BBC-5721-8C40-0E45-184907C7729B}"/>
          </ac:picMkLst>
        </pc:picChg>
        <pc:picChg chg="add del mod ord">
          <ac:chgData name="Tony Visconti" userId="4336e66b-c860-4f93-88d6-260a3938fd61" providerId="ADAL" clId="{2CC22143-5C8F-4CBA-809A-8FFC5245A907}" dt="2024-07-19T15:53:06.303" v="2729" actId="478"/>
          <ac:picMkLst>
            <pc:docMk/>
            <pc:sldMk cId="1133481364" sldId="289"/>
            <ac:picMk id="9" creationId="{9E733B88-708C-DA7F-859C-C422F75FD2F0}"/>
          </ac:picMkLst>
        </pc:picChg>
        <pc:picChg chg="add mod">
          <ac:chgData name="Tony Visconti" userId="4336e66b-c860-4f93-88d6-260a3938fd61" providerId="ADAL" clId="{2CC22143-5C8F-4CBA-809A-8FFC5245A907}" dt="2024-07-19T22:08:44.879" v="9752" actId="1076"/>
          <ac:picMkLst>
            <pc:docMk/>
            <pc:sldMk cId="1133481364" sldId="289"/>
            <ac:picMk id="79" creationId="{9BA7E36D-EDB8-C712-C04F-35D65F45BC70}"/>
          </ac:picMkLst>
        </pc:picChg>
      </pc:sldChg>
      <pc:sldChg chg="modSp new del mod modNotesTx">
        <pc:chgData name="Tony Visconti" userId="4336e66b-c860-4f93-88d6-260a3938fd61" providerId="ADAL" clId="{2CC22143-5C8F-4CBA-809A-8FFC5245A907}" dt="2024-07-19T19:18:51.601" v="3871" actId="47"/>
        <pc:sldMkLst>
          <pc:docMk/>
          <pc:sldMk cId="2650957979" sldId="290"/>
        </pc:sldMkLst>
        <pc:spChg chg="mod">
          <ac:chgData name="Tony Visconti" userId="4336e66b-c860-4f93-88d6-260a3938fd61" providerId="ADAL" clId="{2CC22143-5C8F-4CBA-809A-8FFC5245A907}" dt="2024-07-19T19:11:28.718" v="3359" actId="20577"/>
          <ac:spMkLst>
            <pc:docMk/>
            <pc:sldMk cId="2650957979" sldId="290"/>
            <ac:spMk id="2" creationId="{6A3C8648-4AEA-BCE3-DC54-5C87A840307E}"/>
          </ac:spMkLst>
        </pc:spChg>
        <pc:spChg chg="mod">
          <ac:chgData name="Tony Visconti" userId="4336e66b-c860-4f93-88d6-260a3938fd61" providerId="ADAL" clId="{2CC22143-5C8F-4CBA-809A-8FFC5245A907}" dt="2024-07-19T19:12:38.552" v="3419" actId="21"/>
          <ac:spMkLst>
            <pc:docMk/>
            <pc:sldMk cId="2650957979" sldId="290"/>
            <ac:spMk id="3" creationId="{21BFA22D-49E9-C1FC-4325-155AFF54E064}"/>
          </ac:spMkLst>
        </pc:spChg>
      </pc:sldChg>
      <pc:sldChg chg="addSp delSp modSp new mod ord setBg">
        <pc:chgData name="Tony Visconti" userId="4336e66b-c860-4f93-88d6-260a3938fd61" providerId="ADAL" clId="{2CC22143-5C8F-4CBA-809A-8FFC5245A907}" dt="2024-07-19T19:12:30.679" v="3418"/>
        <pc:sldMkLst>
          <pc:docMk/>
          <pc:sldMk cId="134052880" sldId="291"/>
        </pc:sldMkLst>
        <pc:spChg chg="mod">
          <ac:chgData name="Tony Visconti" userId="4336e66b-c860-4f93-88d6-260a3938fd61" providerId="ADAL" clId="{2CC22143-5C8F-4CBA-809A-8FFC5245A907}" dt="2024-07-19T16:04:50.269" v="3308" actId="26606"/>
          <ac:spMkLst>
            <pc:docMk/>
            <pc:sldMk cId="134052880" sldId="291"/>
            <ac:spMk id="2" creationId="{5C81242D-6BF1-9F98-E417-FCA643B99D8B}"/>
          </ac:spMkLst>
        </pc:spChg>
        <pc:spChg chg="del">
          <ac:chgData name="Tony Visconti" userId="4336e66b-c860-4f93-88d6-260a3938fd61" providerId="ADAL" clId="{2CC22143-5C8F-4CBA-809A-8FFC5245A907}" dt="2024-07-19T16:04:26.017" v="3305" actId="22"/>
          <ac:spMkLst>
            <pc:docMk/>
            <pc:sldMk cId="134052880" sldId="291"/>
            <ac:spMk id="3" creationId="{85218EF7-0D6C-E61E-D482-DFC3D4A59B7C}"/>
          </ac:spMkLst>
        </pc:spChg>
        <pc:spChg chg="add del">
          <ac:chgData name="Tony Visconti" userId="4336e66b-c860-4f93-88d6-260a3938fd61" providerId="ADAL" clId="{2CC22143-5C8F-4CBA-809A-8FFC5245A907}" dt="2024-07-19T16:04:50.253" v="3307" actId="26606"/>
          <ac:spMkLst>
            <pc:docMk/>
            <pc:sldMk cId="134052880" sldId="291"/>
            <ac:spMk id="43" creationId="{2437C4A8-8E3A-4ADA-93B9-64737CE1ABB1}"/>
          </ac:spMkLst>
        </pc:spChg>
        <pc:spChg chg="add del">
          <ac:chgData name="Tony Visconti" userId="4336e66b-c860-4f93-88d6-260a3938fd61" providerId="ADAL" clId="{2CC22143-5C8F-4CBA-809A-8FFC5245A907}" dt="2024-07-19T16:04:50.253" v="3307" actId="26606"/>
          <ac:spMkLst>
            <pc:docMk/>
            <pc:sldMk cId="134052880" sldId="291"/>
            <ac:spMk id="45" creationId="{A173122F-D466-4F08-90FA-0038F7AC214A}"/>
          </ac:spMkLst>
        </pc:spChg>
        <pc:spChg chg="add del">
          <ac:chgData name="Tony Visconti" userId="4336e66b-c860-4f93-88d6-260a3938fd61" providerId="ADAL" clId="{2CC22143-5C8F-4CBA-809A-8FFC5245A907}" dt="2024-07-19T16:04:50.253" v="3307" actId="26606"/>
          <ac:spMkLst>
            <pc:docMk/>
            <pc:sldMk cId="134052880" sldId="291"/>
            <ac:spMk id="80" creationId="{F952A221-69C2-46B3-890D-354CA5961656}"/>
          </ac:spMkLst>
        </pc:spChg>
        <pc:spChg chg="add">
          <ac:chgData name="Tony Visconti" userId="4336e66b-c860-4f93-88d6-260a3938fd61" providerId="ADAL" clId="{2CC22143-5C8F-4CBA-809A-8FFC5245A907}" dt="2024-07-19T16:04:50.269" v="3308" actId="26606"/>
          <ac:spMkLst>
            <pc:docMk/>
            <pc:sldMk cId="134052880" sldId="291"/>
            <ac:spMk id="83" creationId="{2437C4A8-8E3A-4ADA-93B9-64737CE1ABB1}"/>
          </ac:spMkLst>
        </pc:spChg>
        <pc:spChg chg="add">
          <ac:chgData name="Tony Visconti" userId="4336e66b-c860-4f93-88d6-260a3938fd61" providerId="ADAL" clId="{2CC22143-5C8F-4CBA-809A-8FFC5245A907}" dt="2024-07-19T16:04:50.269" v="3308" actId="26606"/>
          <ac:spMkLst>
            <pc:docMk/>
            <pc:sldMk cId="134052880" sldId="291"/>
            <ac:spMk id="84" creationId="{A173122F-D466-4F08-90FA-0038F7AC214A}"/>
          </ac:spMkLst>
        </pc:spChg>
        <pc:spChg chg="add">
          <ac:chgData name="Tony Visconti" userId="4336e66b-c860-4f93-88d6-260a3938fd61" providerId="ADAL" clId="{2CC22143-5C8F-4CBA-809A-8FFC5245A907}" dt="2024-07-19T16:04:50.269" v="3308" actId="26606"/>
          <ac:spMkLst>
            <pc:docMk/>
            <pc:sldMk cId="134052880" sldId="291"/>
            <ac:spMk id="86" creationId="{F952A221-69C2-46B3-890D-354CA5961656}"/>
          </ac:spMkLst>
        </pc:spChg>
        <pc:grpChg chg="add del">
          <ac:chgData name="Tony Visconti" userId="4336e66b-c860-4f93-88d6-260a3938fd61" providerId="ADAL" clId="{2CC22143-5C8F-4CBA-809A-8FFC5245A907}" dt="2024-07-19T16:04:50.253" v="3307" actId="26606"/>
          <ac:grpSpMkLst>
            <pc:docMk/>
            <pc:sldMk cId="134052880" sldId="291"/>
            <ac:grpSpMk id="10" creationId="{748618E9-EE2D-4864-9EEE-58939BD4FBBA}"/>
          </ac:grpSpMkLst>
        </pc:grpChg>
        <pc:grpChg chg="add del">
          <ac:chgData name="Tony Visconti" userId="4336e66b-c860-4f93-88d6-260a3938fd61" providerId="ADAL" clId="{2CC22143-5C8F-4CBA-809A-8FFC5245A907}" dt="2024-07-19T16:04:50.253" v="3307" actId="26606"/>
          <ac:grpSpMkLst>
            <pc:docMk/>
            <pc:sldMk cId="134052880" sldId="291"/>
            <ac:grpSpMk id="47" creationId="{B19EC7B8-C390-4F1B-8960-E6D32451033C}"/>
          </ac:grpSpMkLst>
        </pc:grpChg>
        <pc:grpChg chg="add">
          <ac:chgData name="Tony Visconti" userId="4336e66b-c860-4f93-88d6-260a3938fd61" providerId="ADAL" clId="{2CC22143-5C8F-4CBA-809A-8FFC5245A907}" dt="2024-07-19T16:04:50.269" v="3308" actId="26606"/>
          <ac:grpSpMkLst>
            <pc:docMk/>
            <pc:sldMk cId="134052880" sldId="291"/>
            <ac:grpSpMk id="82" creationId="{748618E9-EE2D-4864-9EEE-58939BD4FBBA}"/>
          </ac:grpSpMkLst>
        </pc:grpChg>
        <pc:grpChg chg="add">
          <ac:chgData name="Tony Visconti" userId="4336e66b-c860-4f93-88d6-260a3938fd61" providerId="ADAL" clId="{2CC22143-5C8F-4CBA-809A-8FFC5245A907}" dt="2024-07-19T16:04:50.269" v="3308" actId="26606"/>
          <ac:grpSpMkLst>
            <pc:docMk/>
            <pc:sldMk cId="134052880" sldId="291"/>
            <ac:grpSpMk id="85" creationId="{B19EC7B8-C390-4F1B-8960-E6D32451033C}"/>
          </ac:grpSpMkLst>
        </pc:grpChg>
        <pc:picChg chg="add mod ord">
          <ac:chgData name="Tony Visconti" userId="4336e66b-c860-4f93-88d6-260a3938fd61" providerId="ADAL" clId="{2CC22143-5C8F-4CBA-809A-8FFC5245A907}" dt="2024-07-19T16:04:55.362" v="3310" actId="1076"/>
          <ac:picMkLst>
            <pc:docMk/>
            <pc:sldMk cId="134052880" sldId="291"/>
            <ac:picMk id="5" creationId="{FD0F595C-A4CB-FA77-DFBE-4470B23F0692}"/>
          </ac:picMkLst>
        </pc:picChg>
      </pc:sldChg>
      <pc:sldChg chg="addSp delSp modSp new del mod setBg">
        <pc:chgData name="Tony Visconti" userId="4336e66b-c860-4f93-88d6-260a3938fd61" providerId="ADAL" clId="{2CC22143-5C8F-4CBA-809A-8FFC5245A907}" dt="2024-07-19T19:10:46.331" v="3349" actId="2696"/>
        <pc:sldMkLst>
          <pc:docMk/>
          <pc:sldMk cId="1990759051" sldId="292"/>
        </pc:sldMkLst>
        <pc:spChg chg="mod">
          <ac:chgData name="Tony Visconti" userId="4336e66b-c860-4f93-88d6-260a3938fd61" providerId="ADAL" clId="{2CC22143-5C8F-4CBA-809A-8FFC5245A907}" dt="2024-07-19T19:09:57.197" v="3341" actId="14100"/>
          <ac:spMkLst>
            <pc:docMk/>
            <pc:sldMk cId="1990759051" sldId="292"/>
            <ac:spMk id="2" creationId="{FAD046CB-78D4-267F-3042-7E2F78D369B2}"/>
          </ac:spMkLst>
        </pc:spChg>
        <pc:spChg chg="del">
          <ac:chgData name="Tony Visconti" userId="4336e66b-c860-4f93-88d6-260a3938fd61" providerId="ADAL" clId="{2CC22143-5C8F-4CBA-809A-8FFC5245A907}" dt="2024-07-19T19:08:46.826" v="3325" actId="26606"/>
          <ac:spMkLst>
            <pc:docMk/>
            <pc:sldMk cId="1990759051" sldId="292"/>
            <ac:spMk id="3" creationId="{A0BD6C7C-2882-F064-8B70-8AA2A158FFCA}"/>
          </ac:spMkLst>
        </pc:spChg>
        <pc:spChg chg="add del">
          <ac:chgData name="Tony Visconti" userId="4336e66b-c860-4f93-88d6-260a3938fd61" providerId="ADAL" clId="{2CC22143-5C8F-4CBA-809A-8FFC5245A907}" dt="2024-07-19T19:08:56.941" v="3332" actId="26606"/>
          <ac:spMkLst>
            <pc:docMk/>
            <pc:sldMk cId="1990759051" sldId="292"/>
            <ac:spMk id="42" creationId="{2437C4A8-8E3A-4ADA-93B9-64737CE1ABB1}"/>
          </ac:spMkLst>
        </pc:spChg>
        <pc:spChg chg="add del">
          <ac:chgData name="Tony Visconti" userId="4336e66b-c860-4f93-88d6-260a3938fd61" providerId="ADAL" clId="{2CC22143-5C8F-4CBA-809A-8FFC5245A907}" dt="2024-07-19T19:08:56.941" v="3332" actId="26606"/>
          <ac:spMkLst>
            <pc:docMk/>
            <pc:sldMk cId="1990759051" sldId="292"/>
            <ac:spMk id="44" creationId="{4E1EF4E8-5513-4BF5-BC41-04645281C672}"/>
          </ac:spMkLst>
        </pc:spChg>
        <pc:spChg chg="add del">
          <ac:chgData name="Tony Visconti" userId="4336e66b-c860-4f93-88d6-260a3938fd61" providerId="ADAL" clId="{2CC22143-5C8F-4CBA-809A-8FFC5245A907}" dt="2024-07-19T19:08:56.941" v="3332" actId="26606"/>
          <ac:spMkLst>
            <pc:docMk/>
            <pc:sldMk cId="1990759051" sldId="292"/>
            <ac:spMk id="79" creationId="{00FA6579-9606-4A7A-8519-FBED9C6FAA91}"/>
          </ac:spMkLst>
        </pc:spChg>
        <pc:spChg chg="add del">
          <ac:chgData name="Tony Visconti" userId="4336e66b-c860-4f93-88d6-260a3938fd61" providerId="ADAL" clId="{2CC22143-5C8F-4CBA-809A-8FFC5245A907}" dt="2024-07-19T19:08:56.925" v="3331" actId="26606"/>
          <ac:spMkLst>
            <pc:docMk/>
            <pc:sldMk cId="1990759051" sldId="292"/>
            <ac:spMk id="117" creationId="{2437C4A8-8E3A-4ADA-93B9-64737CE1ABB1}"/>
          </ac:spMkLst>
        </pc:spChg>
        <pc:spChg chg="add del">
          <ac:chgData name="Tony Visconti" userId="4336e66b-c860-4f93-88d6-260a3938fd61" providerId="ADAL" clId="{2CC22143-5C8F-4CBA-809A-8FFC5245A907}" dt="2024-07-19T19:08:56.925" v="3331" actId="26606"/>
          <ac:spMkLst>
            <pc:docMk/>
            <pc:sldMk cId="1990759051" sldId="292"/>
            <ac:spMk id="119" creationId="{D0A348B8-3F2F-474A-A276-9C90661762B0}"/>
          </ac:spMkLst>
        </pc:spChg>
        <pc:spChg chg="add del">
          <ac:chgData name="Tony Visconti" userId="4336e66b-c860-4f93-88d6-260a3938fd61" providerId="ADAL" clId="{2CC22143-5C8F-4CBA-809A-8FFC5245A907}" dt="2024-07-19T19:08:56.925" v="3331" actId="26606"/>
          <ac:spMkLst>
            <pc:docMk/>
            <pc:sldMk cId="1990759051" sldId="292"/>
            <ac:spMk id="154" creationId="{8606225D-3AFB-411A-A409-9199957FC936}"/>
          </ac:spMkLst>
        </pc:spChg>
        <pc:spChg chg="add">
          <ac:chgData name="Tony Visconti" userId="4336e66b-c860-4f93-88d6-260a3938fd61" providerId="ADAL" clId="{2CC22143-5C8F-4CBA-809A-8FFC5245A907}" dt="2024-07-19T19:08:56.941" v="3332" actId="26606"/>
          <ac:spMkLst>
            <pc:docMk/>
            <pc:sldMk cId="1990759051" sldId="292"/>
            <ac:spMk id="157" creationId="{2437C4A8-8E3A-4ADA-93B9-64737CE1ABB1}"/>
          </ac:spMkLst>
        </pc:spChg>
        <pc:spChg chg="add">
          <ac:chgData name="Tony Visconti" userId="4336e66b-c860-4f93-88d6-260a3938fd61" providerId="ADAL" clId="{2CC22143-5C8F-4CBA-809A-8FFC5245A907}" dt="2024-07-19T19:08:56.941" v="3332" actId="26606"/>
          <ac:spMkLst>
            <pc:docMk/>
            <pc:sldMk cId="1990759051" sldId="292"/>
            <ac:spMk id="158" creationId="{4E1EF4E8-5513-4BF5-BC41-04645281C672}"/>
          </ac:spMkLst>
        </pc:spChg>
        <pc:spChg chg="add">
          <ac:chgData name="Tony Visconti" userId="4336e66b-c860-4f93-88d6-260a3938fd61" providerId="ADAL" clId="{2CC22143-5C8F-4CBA-809A-8FFC5245A907}" dt="2024-07-19T19:08:56.941" v="3332" actId="26606"/>
          <ac:spMkLst>
            <pc:docMk/>
            <pc:sldMk cId="1990759051" sldId="292"/>
            <ac:spMk id="159" creationId="{D22FBD32-C88A-4C1D-BC76-613A93944B72}"/>
          </ac:spMkLst>
        </pc:spChg>
        <pc:grpChg chg="add del">
          <ac:chgData name="Tony Visconti" userId="4336e66b-c860-4f93-88d6-260a3938fd61" providerId="ADAL" clId="{2CC22143-5C8F-4CBA-809A-8FFC5245A907}" dt="2024-07-19T19:08:56.941" v="3332" actId="26606"/>
          <ac:grpSpMkLst>
            <pc:docMk/>
            <pc:sldMk cId="1990759051" sldId="292"/>
            <ac:grpSpMk id="9" creationId="{748618E9-EE2D-4864-9EEE-58939BD4FBBA}"/>
          </ac:grpSpMkLst>
        </pc:grpChg>
        <pc:grpChg chg="add del">
          <ac:chgData name="Tony Visconti" userId="4336e66b-c860-4f93-88d6-260a3938fd61" providerId="ADAL" clId="{2CC22143-5C8F-4CBA-809A-8FFC5245A907}" dt="2024-07-19T19:08:56.941" v="3332" actId="26606"/>
          <ac:grpSpMkLst>
            <pc:docMk/>
            <pc:sldMk cId="1990759051" sldId="292"/>
            <ac:grpSpMk id="46" creationId="{0854B02B-0B9C-4F1C-AA77-810192994456}"/>
          </ac:grpSpMkLst>
        </pc:grpChg>
        <pc:grpChg chg="add del">
          <ac:chgData name="Tony Visconti" userId="4336e66b-c860-4f93-88d6-260a3938fd61" providerId="ADAL" clId="{2CC22143-5C8F-4CBA-809A-8FFC5245A907}" dt="2024-07-19T19:08:56.925" v="3331" actId="26606"/>
          <ac:grpSpMkLst>
            <pc:docMk/>
            <pc:sldMk cId="1990759051" sldId="292"/>
            <ac:grpSpMk id="84" creationId="{748618E9-EE2D-4864-9EEE-58939BD4FBBA}"/>
          </ac:grpSpMkLst>
        </pc:grpChg>
        <pc:grpChg chg="add del">
          <ac:chgData name="Tony Visconti" userId="4336e66b-c860-4f93-88d6-260a3938fd61" providerId="ADAL" clId="{2CC22143-5C8F-4CBA-809A-8FFC5245A907}" dt="2024-07-19T19:08:56.925" v="3331" actId="26606"/>
          <ac:grpSpMkLst>
            <pc:docMk/>
            <pc:sldMk cId="1990759051" sldId="292"/>
            <ac:grpSpMk id="121" creationId="{46400ECE-9877-489B-9D66-A71DE0575CF3}"/>
          </ac:grpSpMkLst>
        </pc:grpChg>
        <pc:grpChg chg="add">
          <ac:chgData name="Tony Visconti" userId="4336e66b-c860-4f93-88d6-260a3938fd61" providerId="ADAL" clId="{2CC22143-5C8F-4CBA-809A-8FFC5245A907}" dt="2024-07-19T19:08:56.941" v="3332" actId="26606"/>
          <ac:grpSpMkLst>
            <pc:docMk/>
            <pc:sldMk cId="1990759051" sldId="292"/>
            <ac:grpSpMk id="123" creationId="{53499997-BC46-4896-AEA5-37EC629D2291}"/>
          </ac:grpSpMkLst>
        </pc:grpChg>
        <pc:grpChg chg="add">
          <ac:chgData name="Tony Visconti" userId="4336e66b-c860-4f93-88d6-260a3938fd61" providerId="ADAL" clId="{2CC22143-5C8F-4CBA-809A-8FFC5245A907}" dt="2024-07-19T19:08:56.941" v="3332" actId="26606"/>
          <ac:grpSpMkLst>
            <pc:docMk/>
            <pc:sldMk cId="1990759051" sldId="292"/>
            <ac:grpSpMk id="156" creationId="{748618E9-EE2D-4864-9EEE-58939BD4FBBA}"/>
          </ac:grpSpMkLst>
        </pc:grpChg>
        <pc:picChg chg="add mod">
          <ac:chgData name="Tony Visconti" userId="4336e66b-c860-4f93-88d6-260a3938fd61" providerId="ADAL" clId="{2CC22143-5C8F-4CBA-809A-8FFC5245A907}" dt="2024-07-19T19:08:56.941" v="3332" actId="26606"/>
          <ac:picMkLst>
            <pc:docMk/>
            <pc:sldMk cId="1990759051" sldId="292"/>
            <ac:picMk id="5" creationId="{3DBE1181-26AE-1B8D-32A5-F1A6BDEC8074}"/>
          </ac:picMkLst>
        </pc:picChg>
      </pc:sldChg>
      <pc:sldChg chg="addSp delSp modSp new mod ord setBg">
        <pc:chgData name="Tony Visconti" userId="4336e66b-c860-4f93-88d6-260a3938fd61" providerId="ADAL" clId="{2CC22143-5C8F-4CBA-809A-8FFC5245A907}" dt="2024-07-19T19:15:04.220" v="3509"/>
        <pc:sldMkLst>
          <pc:docMk/>
          <pc:sldMk cId="2803983062" sldId="293"/>
        </pc:sldMkLst>
        <pc:spChg chg="mod">
          <ac:chgData name="Tony Visconti" userId="4336e66b-c860-4f93-88d6-260a3938fd61" providerId="ADAL" clId="{2CC22143-5C8F-4CBA-809A-8FFC5245A907}" dt="2024-07-19T19:11:24.409" v="3358" actId="26606"/>
          <ac:spMkLst>
            <pc:docMk/>
            <pc:sldMk cId="2803983062" sldId="293"/>
            <ac:spMk id="2" creationId="{AE969D09-1A3C-0EA9-50BD-0785517D9158}"/>
          </ac:spMkLst>
        </pc:spChg>
        <pc:spChg chg="del">
          <ac:chgData name="Tony Visconti" userId="4336e66b-c860-4f93-88d6-260a3938fd61" providerId="ADAL" clId="{2CC22143-5C8F-4CBA-809A-8FFC5245A907}" dt="2024-07-19T19:10:29.979" v="3348" actId="26606"/>
          <ac:spMkLst>
            <pc:docMk/>
            <pc:sldMk cId="2803983062" sldId="293"/>
            <ac:spMk id="3" creationId="{739B4F40-0BF8-4210-9510-465A65AF89DC}"/>
          </ac:spMkLst>
        </pc:spChg>
        <pc:spChg chg="add del">
          <ac:chgData name="Tony Visconti" userId="4336e66b-c860-4f93-88d6-260a3938fd61" providerId="ADAL" clId="{2CC22143-5C8F-4CBA-809A-8FFC5245A907}" dt="2024-07-19T19:11:24.409" v="3358" actId="26606"/>
          <ac:spMkLst>
            <pc:docMk/>
            <pc:sldMk cId="2803983062" sldId="293"/>
            <ac:spMk id="42" creationId="{2437C4A8-8E3A-4ADA-93B9-64737CE1ABB1}"/>
          </ac:spMkLst>
        </pc:spChg>
        <pc:spChg chg="add del">
          <ac:chgData name="Tony Visconti" userId="4336e66b-c860-4f93-88d6-260a3938fd61" providerId="ADAL" clId="{2CC22143-5C8F-4CBA-809A-8FFC5245A907}" dt="2024-07-19T19:11:24.409" v="3358" actId="26606"/>
          <ac:spMkLst>
            <pc:docMk/>
            <pc:sldMk cId="2803983062" sldId="293"/>
            <ac:spMk id="44" creationId="{4E1EF4E8-5513-4BF5-BC41-04645281C672}"/>
          </ac:spMkLst>
        </pc:spChg>
        <pc:spChg chg="add del">
          <ac:chgData name="Tony Visconti" userId="4336e66b-c860-4f93-88d6-260a3938fd61" providerId="ADAL" clId="{2CC22143-5C8F-4CBA-809A-8FFC5245A907}" dt="2024-07-19T19:11:24.409" v="3358" actId="26606"/>
          <ac:spMkLst>
            <pc:docMk/>
            <pc:sldMk cId="2803983062" sldId="293"/>
            <ac:spMk id="46" creationId="{D22FBD32-C88A-4C1D-BC76-613A93944B72}"/>
          </ac:spMkLst>
        </pc:spChg>
        <pc:spChg chg="add">
          <ac:chgData name="Tony Visconti" userId="4336e66b-c860-4f93-88d6-260a3938fd61" providerId="ADAL" clId="{2CC22143-5C8F-4CBA-809A-8FFC5245A907}" dt="2024-07-19T19:11:24.409" v="3358" actId="26606"/>
          <ac:spMkLst>
            <pc:docMk/>
            <pc:sldMk cId="2803983062" sldId="293"/>
            <ac:spMk id="117" creationId="{2437C4A8-8E3A-4ADA-93B9-64737CE1ABB1}"/>
          </ac:spMkLst>
        </pc:spChg>
        <pc:spChg chg="add">
          <ac:chgData name="Tony Visconti" userId="4336e66b-c860-4f93-88d6-260a3938fd61" providerId="ADAL" clId="{2CC22143-5C8F-4CBA-809A-8FFC5245A907}" dt="2024-07-19T19:11:24.409" v="3358" actId="26606"/>
          <ac:spMkLst>
            <pc:docMk/>
            <pc:sldMk cId="2803983062" sldId="293"/>
            <ac:spMk id="119" creationId="{4E1EF4E8-5513-4BF5-BC41-04645281C672}"/>
          </ac:spMkLst>
        </pc:spChg>
        <pc:spChg chg="add">
          <ac:chgData name="Tony Visconti" userId="4336e66b-c860-4f93-88d6-260a3938fd61" providerId="ADAL" clId="{2CC22143-5C8F-4CBA-809A-8FFC5245A907}" dt="2024-07-19T19:11:24.409" v="3358" actId="26606"/>
          <ac:spMkLst>
            <pc:docMk/>
            <pc:sldMk cId="2803983062" sldId="293"/>
            <ac:spMk id="154" creationId="{1C8FF592-DEC3-42D7-B2CD-5797E102B51F}"/>
          </ac:spMkLst>
        </pc:spChg>
        <pc:grpChg chg="add del">
          <ac:chgData name="Tony Visconti" userId="4336e66b-c860-4f93-88d6-260a3938fd61" providerId="ADAL" clId="{2CC22143-5C8F-4CBA-809A-8FFC5245A907}" dt="2024-07-19T19:11:24.409" v="3358" actId="26606"/>
          <ac:grpSpMkLst>
            <pc:docMk/>
            <pc:sldMk cId="2803983062" sldId="293"/>
            <ac:grpSpMk id="9" creationId="{748618E9-EE2D-4864-9EEE-58939BD4FBBA}"/>
          </ac:grpSpMkLst>
        </pc:grpChg>
        <pc:grpChg chg="add del">
          <ac:chgData name="Tony Visconti" userId="4336e66b-c860-4f93-88d6-260a3938fd61" providerId="ADAL" clId="{2CC22143-5C8F-4CBA-809A-8FFC5245A907}" dt="2024-07-19T19:11:24.409" v="3358" actId="26606"/>
          <ac:grpSpMkLst>
            <pc:docMk/>
            <pc:sldMk cId="2803983062" sldId="293"/>
            <ac:grpSpMk id="48" creationId="{53499997-BC46-4896-AEA5-37EC629D2291}"/>
          </ac:grpSpMkLst>
        </pc:grpChg>
        <pc:grpChg chg="add">
          <ac:chgData name="Tony Visconti" userId="4336e66b-c860-4f93-88d6-260a3938fd61" providerId="ADAL" clId="{2CC22143-5C8F-4CBA-809A-8FFC5245A907}" dt="2024-07-19T19:11:24.409" v="3358" actId="26606"/>
          <ac:grpSpMkLst>
            <pc:docMk/>
            <pc:sldMk cId="2803983062" sldId="293"/>
            <ac:grpSpMk id="84" creationId="{748618E9-EE2D-4864-9EEE-58939BD4FBBA}"/>
          </ac:grpSpMkLst>
        </pc:grpChg>
        <pc:grpChg chg="add">
          <ac:chgData name="Tony Visconti" userId="4336e66b-c860-4f93-88d6-260a3938fd61" providerId="ADAL" clId="{2CC22143-5C8F-4CBA-809A-8FFC5245A907}" dt="2024-07-19T19:11:24.409" v="3358" actId="26606"/>
          <ac:grpSpMkLst>
            <pc:docMk/>
            <pc:sldMk cId="2803983062" sldId="293"/>
            <ac:grpSpMk id="121" creationId="{9CB1D807-3EEB-4C2C-BB0A-D0BCEEDCBC8C}"/>
          </ac:grpSpMkLst>
        </pc:grpChg>
        <pc:picChg chg="add mod">
          <ac:chgData name="Tony Visconti" userId="4336e66b-c860-4f93-88d6-260a3938fd61" providerId="ADAL" clId="{2CC22143-5C8F-4CBA-809A-8FFC5245A907}" dt="2024-07-19T19:11:24.409" v="3358" actId="26606"/>
          <ac:picMkLst>
            <pc:docMk/>
            <pc:sldMk cId="2803983062" sldId="293"/>
            <ac:picMk id="5" creationId="{9178D88F-A794-A23B-30AC-2595BA2AB16D}"/>
          </ac:picMkLst>
        </pc:picChg>
      </pc:sldChg>
      <pc:sldChg chg="addSp delSp modSp new mod setBg">
        <pc:chgData name="Tony Visconti" userId="4336e66b-c860-4f93-88d6-260a3938fd61" providerId="ADAL" clId="{2CC22143-5C8F-4CBA-809A-8FFC5245A907}" dt="2024-07-19T19:11:09.396" v="3357" actId="20577"/>
        <pc:sldMkLst>
          <pc:docMk/>
          <pc:sldMk cId="582407014" sldId="294"/>
        </pc:sldMkLst>
        <pc:spChg chg="mod ord">
          <ac:chgData name="Tony Visconti" userId="4336e66b-c860-4f93-88d6-260a3938fd61" providerId="ADAL" clId="{2CC22143-5C8F-4CBA-809A-8FFC5245A907}" dt="2024-07-19T19:11:09.396" v="3357" actId="20577"/>
          <ac:spMkLst>
            <pc:docMk/>
            <pc:sldMk cId="582407014" sldId="294"/>
            <ac:spMk id="2" creationId="{645AA8BC-3BD2-9752-834E-75565A34E7E5}"/>
          </ac:spMkLst>
        </pc:spChg>
        <pc:spChg chg="del">
          <ac:chgData name="Tony Visconti" userId="4336e66b-c860-4f93-88d6-260a3938fd61" providerId="ADAL" clId="{2CC22143-5C8F-4CBA-809A-8FFC5245A907}" dt="2024-07-19T19:11:02.504" v="3353" actId="26606"/>
          <ac:spMkLst>
            <pc:docMk/>
            <pc:sldMk cId="582407014" sldId="294"/>
            <ac:spMk id="3" creationId="{CB52A325-90C1-1D45-50B3-BB3A0D0DFBBA}"/>
          </ac:spMkLst>
        </pc:spChg>
        <pc:spChg chg="add">
          <ac:chgData name="Tony Visconti" userId="4336e66b-c860-4f93-88d6-260a3938fd61" providerId="ADAL" clId="{2CC22143-5C8F-4CBA-809A-8FFC5245A907}" dt="2024-07-19T19:11:02.504" v="3353" actId="26606"/>
          <ac:spMkLst>
            <pc:docMk/>
            <pc:sldMk cId="582407014" sldId="294"/>
            <ac:spMk id="42" creationId="{2437C4A8-8E3A-4ADA-93B9-64737CE1ABB1}"/>
          </ac:spMkLst>
        </pc:spChg>
        <pc:spChg chg="add">
          <ac:chgData name="Tony Visconti" userId="4336e66b-c860-4f93-88d6-260a3938fd61" providerId="ADAL" clId="{2CC22143-5C8F-4CBA-809A-8FFC5245A907}" dt="2024-07-19T19:11:02.504" v="3353" actId="26606"/>
          <ac:spMkLst>
            <pc:docMk/>
            <pc:sldMk cId="582407014" sldId="294"/>
            <ac:spMk id="44" creationId="{4E1EF4E8-5513-4BF5-BC41-04645281C672}"/>
          </ac:spMkLst>
        </pc:spChg>
        <pc:spChg chg="add">
          <ac:chgData name="Tony Visconti" userId="4336e66b-c860-4f93-88d6-260a3938fd61" providerId="ADAL" clId="{2CC22143-5C8F-4CBA-809A-8FFC5245A907}" dt="2024-07-19T19:11:02.504" v="3353" actId="26606"/>
          <ac:spMkLst>
            <pc:docMk/>
            <pc:sldMk cId="582407014" sldId="294"/>
            <ac:spMk id="46" creationId="{D22FBD32-C88A-4C1D-BC76-613A93944B72}"/>
          </ac:spMkLst>
        </pc:spChg>
        <pc:grpChg chg="add">
          <ac:chgData name="Tony Visconti" userId="4336e66b-c860-4f93-88d6-260a3938fd61" providerId="ADAL" clId="{2CC22143-5C8F-4CBA-809A-8FFC5245A907}" dt="2024-07-19T19:11:02.504" v="3353" actId="26606"/>
          <ac:grpSpMkLst>
            <pc:docMk/>
            <pc:sldMk cId="582407014" sldId="294"/>
            <ac:grpSpMk id="9" creationId="{748618E9-EE2D-4864-9EEE-58939BD4FBBA}"/>
          </ac:grpSpMkLst>
        </pc:grpChg>
        <pc:grpChg chg="add">
          <ac:chgData name="Tony Visconti" userId="4336e66b-c860-4f93-88d6-260a3938fd61" providerId="ADAL" clId="{2CC22143-5C8F-4CBA-809A-8FFC5245A907}" dt="2024-07-19T19:11:02.504" v="3353" actId="26606"/>
          <ac:grpSpMkLst>
            <pc:docMk/>
            <pc:sldMk cId="582407014" sldId="294"/>
            <ac:grpSpMk id="48" creationId="{53499997-BC46-4896-AEA5-37EC629D2291}"/>
          </ac:grpSpMkLst>
        </pc:grpChg>
        <pc:picChg chg="add mod">
          <ac:chgData name="Tony Visconti" userId="4336e66b-c860-4f93-88d6-260a3938fd61" providerId="ADAL" clId="{2CC22143-5C8F-4CBA-809A-8FFC5245A907}" dt="2024-07-19T19:11:02.504" v="3353" actId="26606"/>
          <ac:picMkLst>
            <pc:docMk/>
            <pc:sldMk cId="582407014" sldId="294"/>
            <ac:picMk id="4" creationId="{68AD17F3-5CCB-2F30-1207-4DC05776089F}"/>
          </ac:picMkLst>
        </pc:picChg>
      </pc:sldChg>
      <pc:sldChg chg="modSp new mod ord">
        <pc:chgData name="Tony Visconti" userId="4336e66b-c860-4f93-88d6-260a3938fd61" providerId="ADAL" clId="{2CC22143-5C8F-4CBA-809A-8FFC5245A907}" dt="2024-07-19T19:14:12.420" v="3499"/>
        <pc:sldMkLst>
          <pc:docMk/>
          <pc:sldMk cId="453806422" sldId="295"/>
        </pc:sldMkLst>
        <pc:spChg chg="mod">
          <ac:chgData name="Tony Visconti" userId="4336e66b-c860-4f93-88d6-260a3938fd61" providerId="ADAL" clId="{2CC22143-5C8F-4CBA-809A-8FFC5245A907}" dt="2024-07-19T19:13:29.099" v="3452" actId="20577"/>
          <ac:spMkLst>
            <pc:docMk/>
            <pc:sldMk cId="453806422" sldId="295"/>
            <ac:spMk id="2" creationId="{47E7AAC9-3695-711B-E3E7-73D41FCCF27E}"/>
          </ac:spMkLst>
        </pc:spChg>
        <pc:spChg chg="mod">
          <ac:chgData name="Tony Visconti" userId="4336e66b-c860-4f93-88d6-260a3938fd61" providerId="ADAL" clId="{2CC22143-5C8F-4CBA-809A-8FFC5245A907}" dt="2024-07-19T19:13:59.875" v="3497" actId="20577"/>
          <ac:spMkLst>
            <pc:docMk/>
            <pc:sldMk cId="453806422" sldId="295"/>
            <ac:spMk id="3" creationId="{EB90C782-2094-C35C-F596-F29D1767FD3A}"/>
          </ac:spMkLst>
        </pc:spChg>
      </pc:sldChg>
      <pc:sldChg chg="modSp new mod">
        <pc:chgData name="Tony Visconti" userId="4336e66b-c860-4f93-88d6-260a3938fd61" providerId="ADAL" clId="{2CC22143-5C8F-4CBA-809A-8FFC5245A907}" dt="2024-07-19T19:39:57.334" v="4288" actId="20577"/>
        <pc:sldMkLst>
          <pc:docMk/>
          <pc:sldMk cId="531529652" sldId="296"/>
        </pc:sldMkLst>
        <pc:spChg chg="mod">
          <ac:chgData name="Tony Visconti" userId="4336e66b-c860-4f93-88d6-260a3938fd61" providerId="ADAL" clId="{2CC22143-5C8F-4CBA-809A-8FFC5245A907}" dt="2024-07-19T19:38:22.429" v="4063" actId="20577"/>
          <ac:spMkLst>
            <pc:docMk/>
            <pc:sldMk cId="531529652" sldId="296"/>
            <ac:spMk id="2" creationId="{C4F2E5CF-0BC0-CD32-4842-79C3159D4E74}"/>
          </ac:spMkLst>
        </pc:spChg>
        <pc:spChg chg="mod">
          <ac:chgData name="Tony Visconti" userId="4336e66b-c860-4f93-88d6-260a3938fd61" providerId="ADAL" clId="{2CC22143-5C8F-4CBA-809A-8FFC5245A907}" dt="2024-07-19T19:39:57.334" v="4288" actId="20577"/>
          <ac:spMkLst>
            <pc:docMk/>
            <pc:sldMk cId="531529652" sldId="296"/>
            <ac:spMk id="3" creationId="{59A51BF2-9E72-097D-5459-C801145385D5}"/>
          </ac:spMkLst>
        </pc:spChg>
      </pc:sldChg>
      <pc:sldChg chg="modSp new mod ord">
        <pc:chgData name="Tony Visconti" userId="4336e66b-c860-4f93-88d6-260a3938fd61" providerId="ADAL" clId="{2CC22143-5C8F-4CBA-809A-8FFC5245A907}" dt="2024-07-19T20:03:37.745" v="5680" actId="20577"/>
        <pc:sldMkLst>
          <pc:docMk/>
          <pc:sldMk cId="1821681670" sldId="297"/>
        </pc:sldMkLst>
        <pc:spChg chg="mod">
          <ac:chgData name="Tony Visconti" userId="4336e66b-c860-4f93-88d6-260a3938fd61" providerId="ADAL" clId="{2CC22143-5C8F-4CBA-809A-8FFC5245A907}" dt="2024-07-19T20:03:21.261" v="5619" actId="21"/>
          <ac:spMkLst>
            <pc:docMk/>
            <pc:sldMk cId="1821681670" sldId="297"/>
            <ac:spMk id="2" creationId="{85774768-19A5-0E7F-E90D-D0408374F13C}"/>
          </ac:spMkLst>
        </pc:spChg>
        <pc:spChg chg="mod">
          <ac:chgData name="Tony Visconti" userId="4336e66b-c860-4f93-88d6-260a3938fd61" providerId="ADAL" clId="{2CC22143-5C8F-4CBA-809A-8FFC5245A907}" dt="2024-07-19T20:03:37.745" v="5680" actId="20577"/>
          <ac:spMkLst>
            <pc:docMk/>
            <pc:sldMk cId="1821681670" sldId="297"/>
            <ac:spMk id="3" creationId="{523E9D54-564E-307B-FDEF-E32B4C5C31CE}"/>
          </ac:spMkLst>
        </pc:spChg>
      </pc:sldChg>
      <pc:sldChg chg="modSp new mod">
        <pc:chgData name="Tony Visconti" userId="4336e66b-c860-4f93-88d6-260a3938fd61" providerId="ADAL" clId="{2CC22143-5C8F-4CBA-809A-8FFC5245A907}" dt="2024-07-19T22:09:29.120" v="9779" actId="20577"/>
        <pc:sldMkLst>
          <pc:docMk/>
          <pc:sldMk cId="2703734712" sldId="298"/>
        </pc:sldMkLst>
        <pc:spChg chg="mod">
          <ac:chgData name="Tony Visconti" userId="4336e66b-c860-4f93-88d6-260a3938fd61" providerId="ADAL" clId="{2CC22143-5C8F-4CBA-809A-8FFC5245A907}" dt="2024-07-19T19:49:57.995" v="5052" actId="20577"/>
          <ac:spMkLst>
            <pc:docMk/>
            <pc:sldMk cId="2703734712" sldId="298"/>
            <ac:spMk id="2" creationId="{2538F9E0-4ED9-C757-648A-B742DE630431}"/>
          </ac:spMkLst>
        </pc:spChg>
        <pc:spChg chg="mod">
          <ac:chgData name="Tony Visconti" userId="4336e66b-c860-4f93-88d6-260a3938fd61" providerId="ADAL" clId="{2CC22143-5C8F-4CBA-809A-8FFC5245A907}" dt="2024-07-19T22:09:29.120" v="9779" actId="20577"/>
          <ac:spMkLst>
            <pc:docMk/>
            <pc:sldMk cId="2703734712" sldId="298"/>
            <ac:spMk id="3" creationId="{8CF3219C-A7A4-9988-59D5-7C0DB5FF5618}"/>
          </ac:spMkLst>
        </pc:spChg>
      </pc:sldChg>
      <pc:sldChg chg="delSp modSp add mod setBg delDesignElem">
        <pc:chgData name="Tony Visconti" userId="4336e66b-c860-4f93-88d6-260a3938fd61" providerId="ADAL" clId="{2CC22143-5C8F-4CBA-809A-8FFC5245A907}" dt="2024-07-19T19:51:40.964" v="5119" actId="207"/>
        <pc:sldMkLst>
          <pc:docMk/>
          <pc:sldMk cId="1293651195" sldId="299"/>
        </pc:sldMkLst>
        <pc:spChg chg="mod">
          <ac:chgData name="Tony Visconti" userId="4336e66b-c860-4f93-88d6-260a3938fd61" providerId="ADAL" clId="{2CC22143-5C8F-4CBA-809A-8FFC5245A907}" dt="2024-07-19T19:51:40.964" v="5119" actId="207"/>
          <ac:spMkLst>
            <pc:docMk/>
            <pc:sldMk cId="1293651195" sldId="299"/>
            <ac:spMk id="2" creationId="{AE969D09-1A3C-0EA9-50BD-0785517D9158}"/>
          </ac:spMkLst>
        </pc:spChg>
        <pc:spChg chg="del">
          <ac:chgData name="Tony Visconti" userId="4336e66b-c860-4f93-88d6-260a3938fd61" providerId="ADAL" clId="{2CC22143-5C8F-4CBA-809A-8FFC5245A907}" dt="2024-07-19T19:51:22.133" v="5102"/>
          <ac:spMkLst>
            <pc:docMk/>
            <pc:sldMk cId="1293651195" sldId="299"/>
            <ac:spMk id="117" creationId="{2437C4A8-8E3A-4ADA-93B9-64737CE1ABB1}"/>
          </ac:spMkLst>
        </pc:spChg>
        <pc:spChg chg="del">
          <ac:chgData name="Tony Visconti" userId="4336e66b-c860-4f93-88d6-260a3938fd61" providerId="ADAL" clId="{2CC22143-5C8F-4CBA-809A-8FFC5245A907}" dt="2024-07-19T19:51:22.133" v="5102"/>
          <ac:spMkLst>
            <pc:docMk/>
            <pc:sldMk cId="1293651195" sldId="299"/>
            <ac:spMk id="119" creationId="{4E1EF4E8-5513-4BF5-BC41-04645281C672}"/>
          </ac:spMkLst>
        </pc:spChg>
        <pc:spChg chg="del">
          <ac:chgData name="Tony Visconti" userId="4336e66b-c860-4f93-88d6-260a3938fd61" providerId="ADAL" clId="{2CC22143-5C8F-4CBA-809A-8FFC5245A907}" dt="2024-07-19T19:51:22.133" v="5102"/>
          <ac:spMkLst>
            <pc:docMk/>
            <pc:sldMk cId="1293651195" sldId="299"/>
            <ac:spMk id="154" creationId="{1C8FF592-DEC3-42D7-B2CD-5797E102B51F}"/>
          </ac:spMkLst>
        </pc:spChg>
        <pc:grpChg chg="del">
          <ac:chgData name="Tony Visconti" userId="4336e66b-c860-4f93-88d6-260a3938fd61" providerId="ADAL" clId="{2CC22143-5C8F-4CBA-809A-8FFC5245A907}" dt="2024-07-19T19:51:22.133" v="5102"/>
          <ac:grpSpMkLst>
            <pc:docMk/>
            <pc:sldMk cId="1293651195" sldId="299"/>
            <ac:grpSpMk id="84" creationId="{748618E9-EE2D-4864-9EEE-58939BD4FBBA}"/>
          </ac:grpSpMkLst>
        </pc:grpChg>
        <pc:grpChg chg="del">
          <ac:chgData name="Tony Visconti" userId="4336e66b-c860-4f93-88d6-260a3938fd61" providerId="ADAL" clId="{2CC22143-5C8F-4CBA-809A-8FFC5245A907}" dt="2024-07-19T19:51:22.133" v="5102"/>
          <ac:grpSpMkLst>
            <pc:docMk/>
            <pc:sldMk cId="1293651195" sldId="299"/>
            <ac:grpSpMk id="121" creationId="{9CB1D807-3EEB-4C2C-BB0A-D0BCEEDCBC8C}"/>
          </ac:grpSpMkLst>
        </pc:grpChg>
      </pc:sldChg>
      <pc:sldChg chg="delSp modSp add mod">
        <pc:chgData name="Tony Visconti" userId="4336e66b-c860-4f93-88d6-260a3938fd61" providerId="ADAL" clId="{2CC22143-5C8F-4CBA-809A-8FFC5245A907}" dt="2024-07-19T19:58:36.745" v="5320" actId="20577"/>
        <pc:sldMkLst>
          <pc:docMk/>
          <pc:sldMk cId="581440506" sldId="300"/>
        </pc:sldMkLst>
        <pc:spChg chg="mod">
          <ac:chgData name="Tony Visconti" userId="4336e66b-c860-4f93-88d6-260a3938fd61" providerId="ADAL" clId="{2CC22143-5C8F-4CBA-809A-8FFC5245A907}" dt="2024-07-19T19:58:36.745" v="5320" actId="20577"/>
          <ac:spMkLst>
            <pc:docMk/>
            <pc:sldMk cId="581440506" sldId="300"/>
            <ac:spMk id="2" creationId="{99E36BDD-7B9F-F910-E8EA-CC02F552146E}"/>
          </ac:spMkLst>
        </pc:spChg>
        <pc:spChg chg="mod">
          <ac:chgData name="Tony Visconti" userId="4336e66b-c860-4f93-88d6-260a3938fd61" providerId="ADAL" clId="{2CC22143-5C8F-4CBA-809A-8FFC5245A907}" dt="2024-07-19T19:58:07.299" v="5316" actId="20577"/>
          <ac:spMkLst>
            <pc:docMk/>
            <pc:sldMk cId="581440506" sldId="300"/>
            <ac:spMk id="3" creationId="{74FA2ACA-E06A-AA26-D884-402F98CB1175}"/>
          </ac:spMkLst>
        </pc:spChg>
        <pc:picChg chg="del">
          <ac:chgData name="Tony Visconti" userId="4336e66b-c860-4f93-88d6-260a3938fd61" providerId="ADAL" clId="{2CC22143-5C8F-4CBA-809A-8FFC5245A907}" dt="2024-07-19T19:56:29.594" v="5274" actId="478"/>
          <ac:picMkLst>
            <pc:docMk/>
            <pc:sldMk cId="581440506" sldId="300"/>
            <ac:picMk id="5" creationId="{71027DD5-AE42-DC4B-806F-2CEFF92F3041}"/>
          </ac:picMkLst>
        </pc:picChg>
      </pc:sldChg>
      <pc:sldChg chg="modSp new mod modNotesTx">
        <pc:chgData name="Tony Visconti" userId="4336e66b-c860-4f93-88d6-260a3938fd61" providerId="ADAL" clId="{2CC22143-5C8F-4CBA-809A-8FFC5245A907}" dt="2024-07-19T20:55:44.246" v="6823" actId="313"/>
        <pc:sldMkLst>
          <pc:docMk/>
          <pc:sldMk cId="1172454383" sldId="301"/>
        </pc:sldMkLst>
        <pc:spChg chg="mod">
          <ac:chgData name="Tony Visconti" userId="4336e66b-c860-4f93-88d6-260a3938fd61" providerId="ADAL" clId="{2CC22143-5C8F-4CBA-809A-8FFC5245A907}" dt="2024-07-19T20:08:57.104" v="6057" actId="20577"/>
          <ac:spMkLst>
            <pc:docMk/>
            <pc:sldMk cId="1172454383" sldId="301"/>
            <ac:spMk id="2" creationId="{83F58998-7C50-B6B6-A58B-F8E143FC7575}"/>
          </ac:spMkLst>
        </pc:spChg>
        <pc:spChg chg="mod">
          <ac:chgData name="Tony Visconti" userId="4336e66b-c860-4f93-88d6-260a3938fd61" providerId="ADAL" clId="{2CC22143-5C8F-4CBA-809A-8FFC5245A907}" dt="2024-07-19T20:55:44.246" v="6823" actId="313"/>
          <ac:spMkLst>
            <pc:docMk/>
            <pc:sldMk cId="1172454383" sldId="301"/>
            <ac:spMk id="3" creationId="{56A486E4-FA73-3AC9-B2B5-FD4377BA4CB5}"/>
          </ac:spMkLst>
        </pc:spChg>
      </pc:sldChg>
      <pc:sldChg chg="modSp new mod">
        <pc:chgData name="Tony Visconti" userId="4336e66b-c860-4f93-88d6-260a3938fd61" providerId="ADAL" clId="{2CC22143-5C8F-4CBA-809A-8FFC5245A907}" dt="2024-07-19T22:09:06.246" v="9756" actId="20577"/>
        <pc:sldMkLst>
          <pc:docMk/>
          <pc:sldMk cId="3122163827" sldId="302"/>
        </pc:sldMkLst>
        <pc:spChg chg="mod">
          <ac:chgData name="Tony Visconti" userId="4336e66b-c860-4f93-88d6-260a3938fd61" providerId="ADAL" clId="{2CC22143-5C8F-4CBA-809A-8FFC5245A907}" dt="2024-07-19T20:02:16.681" v="5569" actId="20577"/>
          <ac:spMkLst>
            <pc:docMk/>
            <pc:sldMk cId="3122163827" sldId="302"/>
            <ac:spMk id="2" creationId="{F5D27D68-215E-CEFC-B406-4BF7319065ED}"/>
          </ac:spMkLst>
        </pc:spChg>
        <pc:spChg chg="mod">
          <ac:chgData name="Tony Visconti" userId="4336e66b-c860-4f93-88d6-260a3938fd61" providerId="ADAL" clId="{2CC22143-5C8F-4CBA-809A-8FFC5245A907}" dt="2024-07-19T22:09:06.246" v="9756" actId="20577"/>
          <ac:spMkLst>
            <pc:docMk/>
            <pc:sldMk cId="3122163827" sldId="302"/>
            <ac:spMk id="3" creationId="{641E34C3-C9F2-DB3E-2E3B-A3E241326147}"/>
          </ac:spMkLst>
        </pc:spChg>
      </pc:sldChg>
      <pc:sldChg chg="addSp delSp modSp new mod setBg modNotesTx">
        <pc:chgData name="Tony Visconti" userId="4336e66b-c860-4f93-88d6-260a3938fd61" providerId="ADAL" clId="{2CC22143-5C8F-4CBA-809A-8FFC5245A907}" dt="2024-07-19T20:13:46.287" v="6505" actId="20577"/>
        <pc:sldMkLst>
          <pc:docMk/>
          <pc:sldMk cId="1921982072" sldId="303"/>
        </pc:sldMkLst>
        <pc:spChg chg="mod">
          <ac:chgData name="Tony Visconti" userId="4336e66b-c860-4f93-88d6-260a3938fd61" providerId="ADAL" clId="{2CC22143-5C8F-4CBA-809A-8FFC5245A907}" dt="2024-07-19T20:11:43.192" v="6192" actId="14100"/>
          <ac:spMkLst>
            <pc:docMk/>
            <pc:sldMk cId="1921982072" sldId="303"/>
            <ac:spMk id="2" creationId="{B17DCF8D-E675-C3C4-6167-631CB153905D}"/>
          </ac:spMkLst>
        </pc:spChg>
        <pc:spChg chg="mod">
          <ac:chgData name="Tony Visconti" userId="4336e66b-c860-4f93-88d6-260a3938fd61" providerId="ADAL" clId="{2CC22143-5C8F-4CBA-809A-8FFC5245A907}" dt="2024-07-19T20:13:46.287" v="6505" actId="20577"/>
          <ac:spMkLst>
            <pc:docMk/>
            <pc:sldMk cId="1921982072" sldId="303"/>
            <ac:spMk id="3" creationId="{FA4C5936-707C-3AA1-7854-0DF906965974}"/>
          </ac:spMkLst>
        </pc:spChg>
        <pc:spChg chg="add del">
          <ac:chgData name="Tony Visconti" userId="4336e66b-c860-4f93-88d6-260a3938fd61" providerId="ADAL" clId="{2CC22143-5C8F-4CBA-809A-8FFC5245A907}" dt="2024-07-19T20:11:27.118" v="6184" actId="26606"/>
          <ac:spMkLst>
            <pc:docMk/>
            <pc:sldMk cId="1921982072" sldId="303"/>
            <ac:spMk id="10" creationId="{1C582B07-D0F0-4B6B-A5D9-D2F192CB3A4E}"/>
          </ac:spMkLst>
        </pc:spChg>
        <pc:spChg chg="add del">
          <ac:chgData name="Tony Visconti" userId="4336e66b-c860-4f93-88d6-260a3938fd61" providerId="ADAL" clId="{2CC22143-5C8F-4CBA-809A-8FFC5245A907}" dt="2024-07-19T20:11:27.118" v="6184" actId="26606"/>
          <ac:spMkLst>
            <pc:docMk/>
            <pc:sldMk cId="1921982072" sldId="303"/>
            <ac:spMk id="45" creationId="{3C541D4F-11C2-4F36-B2A3-AB9028F2A078}"/>
          </ac:spMkLst>
        </pc:spChg>
        <pc:spChg chg="add del">
          <ac:chgData name="Tony Visconti" userId="4336e66b-c860-4f93-88d6-260a3938fd61" providerId="ADAL" clId="{2CC22143-5C8F-4CBA-809A-8FFC5245A907}" dt="2024-07-19T20:11:27.102" v="6183" actId="26606"/>
          <ac:spMkLst>
            <pc:docMk/>
            <pc:sldMk cId="1921982072" sldId="303"/>
            <ac:spMk id="50" creationId="{92B0CFF1-78D7-4A83-A95E-71F9E3831622}"/>
          </ac:spMkLst>
        </pc:spChg>
        <pc:spChg chg="add del">
          <ac:chgData name="Tony Visconti" userId="4336e66b-c860-4f93-88d6-260a3938fd61" providerId="ADAL" clId="{2CC22143-5C8F-4CBA-809A-8FFC5245A907}" dt="2024-07-19T20:11:27.102" v="6183" actId="26606"/>
          <ac:spMkLst>
            <pc:docMk/>
            <pc:sldMk cId="1921982072" sldId="303"/>
            <ac:spMk id="85" creationId="{17D11638-D7E0-4D85-B1A6-AF57358C80C3}"/>
          </ac:spMkLst>
        </pc:spChg>
        <pc:spChg chg="add del">
          <ac:chgData name="Tony Visconti" userId="4336e66b-c860-4f93-88d6-260a3938fd61" providerId="ADAL" clId="{2CC22143-5C8F-4CBA-809A-8FFC5245A907}" dt="2024-07-19T20:11:37.398" v="6190" actId="26606"/>
          <ac:spMkLst>
            <pc:docMk/>
            <pc:sldMk cId="1921982072" sldId="303"/>
            <ac:spMk id="87" creationId="{92B0CFF1-78D7-4A83-A95E-71F9E3831622}"/>
          </ac:spMkLst>
        </pc:spChg>
        <pc:spChg chg="add del">
          <ac:chgData name="Tony Visconti" userId="4336e66b-c860-4f93-88d6-260a3938fd61" providerId="ADAL" clId="{2CC22143-5C8F-4CBA-809A-8FFC5245A907}" dt="2024-07-19T20:11:37.398" v="6190" actId="26606"/>
          <ac:spMkLst>
            <pc:docMk/>
            <pc:sldMk cId="1921982072" sldId="303"/>
            <ac:spMk id="89" creationId="{17D11638-D7E0-4D85-B1A6-AF57358C80C3}"/>
          </ac:spMkLst>
        </pc:spChg>
        <pc:spChg chg="add del">
          <ac:chgData name="Tony Visconti" userId="4336e66b-c860-4f93-88d6-260a3938fd61" providerId="ADAL" clId="{2CC22143-5C8F-4CBA-809A-8FFC5245A907}" dt="2024-07-19T20:11:34.192" v="6187" actId="26606"/>
          <ac:spMkLst>
            <pc:docMk/>
            <pc:sldMk cId="1921982072" sldId="303"/>
            <ac:spMk id="94" creationId="{1C582B07-D0F0-4B6B-A5D9-D2F192CB3A4E}"/>
          </ac:spMkLst>
        </pc:spChg>
        <pc:spChg chg="add del">
          <ac:chgData name="Tony Visconti" userId="4336e66b-c860-4f93-88d6-260a3938fd61" providerId="ADAL" clId="{2CC22143-5C8F-4CBA-809A-8FFC5245A907}" dt="2024-07-19T20:11:34.192" v="6187" actId="26606"/>
          <ac:spMkLst>
            <pc:docMk/>
            <pc:sldMk cId="1921982072" sldId="303"/>
            <ac:spMk id="129" creationId="{3C541D4F-11C2-4F36-B2A3-AB9028F2A078}"/>
          </ac:spMkLst>
        </pc:spChg>
        <pc:spChg chg="add del">
          <ac:chgData name="Tony Visconti" userId="4336e66b-c860-4f93-88d6-260a3938fd61" providerId="ADAL" clId="{2CC22143-5C8F-4CBA-809A-8FFC5245A907}" dt="2024-07-19T20:11:37.383" v="6189" actId="26606"/>
          <ac:spMkLst>
            <pc:docMk/>
            <pc:sldMk cId="1921982072" sldId="303"/>
            <ac:spMk id="131" creationId="{92B0CFF1-78D7-4A83-A95E-71F9E3831622}"/>
          </ac:spMkLst>
        </pc:spChg>
        <pc:spChg chg="add del">
          <ac:chgData name="Tony Visconti" userId="4336e66b-c860-4f93-88d6-260a3938fd61" providerId="ADAL" clId="{2CC22143-5C8F-4CBA-809A-8FFC5245A907}" dt="2024-07-19T20:11:37.383" v="6189" actId="26606"/>
          <ac:spMkLst>
            <pc:docMk/>
            <pc:sldMk cId="1921982072" sldId="303"/>
            <ac:spMk id="133" creationId="{17D11638-D7E0-4D85-B1A6-AF57358C80C3}"/>
          </ac:spMkLst>
        </pc:spChg>
        <pc:spChg chg="add">
          <ac:chgData name="Tony Visconti" userId="4336e66b-c860-4f93-88d6-260a3938fd61" providerId="ADAL" clId="{2CC22143-5C8F-4CBA-809A-8FFC5245A907}" dt="2024-07-19T20:11:37.398" v="6190" actId="26606"/>
          <ac:spMkLst>
            <pc:docMk/>
            <pc:sldMk cId="1921982072" sldId="303"/>
            <ac:spMk id="135" creationId="{1C582B07-D0F0-4B6B-A5D9-D2F192CB3A4E}"/>
          </ac:spMkLst>
        </pc:spChg>
        <pc:spChg chg="add">
          <ac:chgData name="Tony Visconti" userId="4336e66b-c860-4f93-88d6-260a3938fd61" providerId="ADAL" clId="{2CC22143-5C8F-4CBA-809A-8FFC5245A907}" dt="2024-07-19T20:11:37.398" v="6190" actId="26606"/>
          <ac:spMkLst>
            <pc:docMk/>
            <pc:sldMk cId="1921982072" sldId="303"/>
            <ac:spMk id="137" creationId="{9E92C66B-792F-479F-B983-F47FEE1AB562}"/>
          </ac:spMkLst>
        </pc:spChg>
        <pc:grpChg chg="add del">
          <ac:chgData name="Tony Visconti" userId="4336e66b-c860-4f93-88d6-260a3938fd61" providerId="ADAL" clId="{2CC22143-5C8F-4CBA-809A-8FFC5245A907}" dt="2024-07-19T20:11:27.118" v="6184" actId="26606"/>
          <ac:grpSpMkLst>
            <pc:docMk/>
            <pc:sldMk cId="1921982072" sldId="303"/>
            <ac:grpSpMk id="12" creationId="{5591A4A5-C00F-4B45-9735-FD2841BF348B}"/>
          </ac:grpSpMkLst>
        </pc:grpChg>
        <pc:grpChg chg="add del">
          <ac:chgData name="Tony Visconti" userId="4336e66b-c860-4f93-88d6-260a3938fd61" providerId="ADAL" clId="{2CC22143-5C8F-4CBA-809A-8FFC5245A907}" dt="2024-07-19T20:11:27.102" v="6183" actId="26606"/>
          <ac:grpSpMkLst>
            <pc:docMk/>
            <pc:sldMk cId="1921982072" sldId="303"/>
            <ac:grpSpMk id="52" creationId="{4B74A58D-C788-4F75-B5D1-921E78FF29A7}"/>
          </ac:grpSpMkLst>
        </pc:grpChg>
        <pc:grpChg chg="add del">
          <ac:chgData name="Tony Visconti" userId="4336e66b-c860-4f93-88d6-260a3938fd61" providerId="ADAL" clId="{2CC22143-5C8F-4CBA-809A-8FFC5245A907}" dt="2024-07-19T20:11:37.398" v="6190" actId="26606"/>
          <ac:grpSpMkLst>
            <pc:docMk/>
            <pc:sldMk cId="1921982072" sldId="303"/>
            <ac:grpSpMk id="88" creationId="{4B74A58D-C788-4F75-B5D1-921E78FF29A7}"/>
          </ac:grpSpMkLst>
        </pc:grpChg>
        <pc:grpChg chg="add del">
          <ac:chgData name="Tony Visconti" userId="4336e66b-c860-4f93-88d6-260a3938fd61" providerId="ADAL" clId="{2CC22143-5C8F-4CBA-809A-8FFC5245A907}" dt="2024-07-19T20:11:34.192" v="6187" actId="26606"/>
          <ac:grpSpMkLst>
            <pc:docMk/>
            <pc:sldMk cId="1921982072" sldId="303"/>
            <ac:grpSpMk id="96" creationId="{5591A4A5-C00F-4B45-9735-FD2841BF348B}"/>
          </ac:grpSpMkLst>
        </pc:grpChg>
        <pc:grpChg chg="add del">
          <ac:chgData name="Tony Visconti" userId="4336e66b-c860-4f93-88d6-260a3938fd61" providerId="ADAL" clId="{2CC22143-5C8F-4CBA-809A-8FFC5245A907}" dt="2024-07-19T20:11:37.383" v="6189" actId="26606"/>
          <ac:grpSpMkLst>
            <pc:docMk/>
            <pc:sldMk cId="1921982072" sldId="303"/>
            <ac:grpSpMk id="132" creationId="{4B74A58D-C788-4F75-B5D1-921E78FF29A7}"/>
          </ac:grpSpMkLst>
        </pc:grpChg>
        <pc:grpChg chg="add">
          <ac:chgData name="Tony Visconti" userId="4336e66b-c860-4f93-88d6-260a3938fd61" providerId="ADAL" clId="{2CC22143-5C8F-4CBA-809A-8FFC5245A907}" dt="2024-07-19T20:11:37.398" v="6190" actId="26606"/>
          <ac:grpSpMkLst>
            <pc:docMk/>
            <pc:sldMk cId="1921982072" sldId="303"/>
            <ac:grpSpMk id="136" creationId="{807F70BA-21EF-4B7D-ACFF-D02E136D44B5}"/>
          </ac:grpSpMkLst>
        </pc:grpChg>
        <pc:picChg chg="add mod">
          <ac:chgData name="Tony Visconti" userId="4336e66b-c860-4f93-88d6-260a3938fd61" providerId="ADAL" clId="{2CC22143-5C8F-4CBA-809A-8FFC5245A907}" dt="2024-07-19T20:11:45.750" v="6193" actId="14100"/>
          <ac:picMkLst>
            <pc:docMk/>
            <pc:sldMk cId="1921982072" sldId="303"/>
            <ac:picMk id="5" creationId="{CF64D067-7607-A5B9-5B2D-FAA48DEE8363}"/>
          </ac:picMkLst>
        </pc:picChg>
      </pc:sldChg>
      <pc:sldChg chg="addSp delSp modSp new mod setBg modNotesTx">
        <pc:chgData name="Tony Visconti" userId="4336e66b-c860-4f93-88d6-260a3938fd61" providerId="ADAL" clId="{2CC22143-5C8F-4CBA-809A-8FFC5245A907}" dt="2024-07-19T21:29:36.431" v="8215" actId="20577"/>
        <pc:sldMkLst>
          <pc:docMk/>
          <pc:sldMk cId="3537042334" sldId="304"/>
        </pc:sldMkLst>
        <pc:spChg chg="mod">
          <ac:chgData name="Tony Visconti" userId="4336e66b-c860-4f93-88d6-260a3938fd61" providerId="ADAL" clId="{2CC22143-5C8F-4CBA-809A-8FFC5245A907}" dt="2024-07-19T21:29:12.161" v="8199" actId="26606"/>
          <ac:spMkLst>
            <pc:docMk/>
            <pc:sldMk cId="3537042334" sldId="304"/>
            <ac:spMk id="2" creationId="{CCCF90CD-DA5C-F9BA-3257-FB0277F5063D}"/>
          </ac:spMkLst>
        </pc:spChg>
        <pc:spChg chg="add del mod">
          <ac:chgData name="Tony Visconti" userId="4336e66b-c860-4f93-88d6-260a3938fd61" providerId="ADAL" clId="{2CC22143-5C8F-4CBA-809A-8FFC5245A907}" dt="2024-07-19T21:29:36.431" v="8215" actId="20577"/>
          <ac:spMkLst>
            <pc:docMk/>
            <pc:sldMk cId="3537042334" sldId="304"/>
            <ac:spMk id="3" creationId="{296C9EC6-2F48-064D-8AC5-1C0DFE332BE0}"/>
          </ac:spMkLst>
        </pc:spChg>
        <pc:spChg chg="add del">
          <ac:chgData name="Tony Visconti" userId="4336e66b-c860-4f93-88d6-260a3938fd61" providerId="ADAL" clId="{2CC22143-5C8F-4CBA-809A-8FFC5245A907}" dt="2024-07-19T21:28:12.173" v="8163" actId="26606"/>
          <ac:spMkLst>
            <pc:docMk/>
            <pc:sldMk cId="3537042334" sldId="304"/>
            <ac:spMk id="9" creationId="{1C582B07-D0F0-4B6B-A5D9-D2F192CB3A4E}"/>
          </ac:spMkLst>
        </pc:spChg>
        <pc:spChg chg="add del">
          <ac:chgData name="Tony Visconti" userId="4336e66b-c860-4f93-88d6-260a3938fd61" providerId="ADAL" clId="{2CC22143-5C8F-4CBA-809A-8FFC5245A907}" dt="2024-07-19T20:53:04.409" v="6749" actId="26606"/>
          <ac:spMkLst>
            <pc:docMk/>
            <pc:sldMk cId="3537042334" sldId="304"/>
            <ac:spMk id="43" creationId="{2437C4A8-8E3A-4ADA-93B9-64737CE1ABB1}"/>
          </ac:spMkLst>
        </pc:spChg>
        <pc:spChg chg="add del">
          <ac:chgData name="Tony Visconti" userId="4336e66b-c860-4f93-88d6-260a3938fd61" providerId="ADAL" clId="{2CC22143-5C8F-4CBA-809A-8FFC5245A907}" dt="2024-07-19T21:28:12.173" v="8163" actId="26606"/>
          <ac:spMkLst>
            <pc:docMk/>
            <pc:sldMk cId="3537042334" sldId="304"/>
            <ac:spMk id="44" creationId="{BEAC0A80-07D3-49CB-87C3-BC34F219DFF7}"/>
          </ac:spMkLst>
        </pc:spChg>
        <pc:spChg chg="add del">
          <ac:chgData name="Tony Visconti" userId="4336e66b-c860-4f93-88d6-260a3938fd61" providerId="ADAL" clId="{2CC22143-5C8F-4CBA-809A-8FFC5245A907}" dt="2024-07-19T20:53:04.409" v="6749" actId="26606"/>
          <ac:spMkLst>
            <pc:docMk/>
            <pc:sldMk cId="3537042334" sldId="304"/>
            <ac:spMk id="45" creationId="{A173122F-D466-4F08-90FA-0038F7AC214A}"/>
          </ac:spMkLst>
        </pc:spChg>
        <pc:spChg chg="add del">
          <ac:chgData name="Tony Visconti" userId="4336e66b-c860-4f93-88d6-260a3938fd61" providerId="ADAL" clId="{2CC22143-5C8F-4CBA-809A-8FFC5245A907}" dt="2024-07-19T21:28:20.423" v="8165" actId="26606"/>
          <ac:spMkLst>
            <pc:docMk/>
            <pc:sldMk cId="3537042334" sldId="304"/>
            <ac:spMk id="46" creationId="{F14D45BF-E397-40C0-AFE3-A4149E60E152}"/>
          </ac:spMkLst>
        </pc:spChg>
        <pc:spChg chg="add del">
          <ac:chgData name="Tony Visconti" userId="4336e66b-c860-4f93-88d6-260a3938fd61" providerId="ADAL" clId="{2CC22143-5C8F-4CBA-809A-8FFC5245A907}" dt="2024-07-19T21:28:20.423" v="8165" actId="26606"/>
          <ac:spMkLst>
            <pc:docMk/>
            <pc:sldMk cId="3537042334" sldId="304"/>
            <ac:spMk id="49" creationId="{07E3C0EF-2D2A-42BA-B4E2-76E2B1FC52FE}"/>
          </ac:spMkLst>
        </pc:spChg>
        <pc:spChg chg="add del">
          <ac:chgData name="Tony Visconti" userId="4336e66b-c860-4f93-88d6-260a3938fd61" providerId="ADAL" clId="{2CC22143-5C8F-4CBA-809A-8FFC5245A907}" dt="2024-07-19T21:28:25.151" v="8167" actId="26606"/>
          <ac:spMkLst>
            <pc:docMk/>
            <pc:sldMk cId="3537042334" sldId="304"/>
            <ac:spMk id="52" creationId="{9663BDD8-36FC-48B0-8862-3B51BE4F77DA}"/>
          </ac:spMkLst>
        </pc:spChg>
        <pc:spChg chg="add del">
          <ac:chgData name="Tony Visconti" userId="4336e66b-c860-4f93-88d6-260a3938fd61" providerId="ADAL" clId="{2CC22143-5C8F-4CBA-809A-8FFC5245A907}" dt="2024-07-19T21:28:25.151" v="8167" actId="26606"/>
          <ac:spMkLst>
            <pc:docMk/>
            <pc:sldMk cId="3537042334" sldId="304"/>
            <ac:spMk id="54" creationId="{63D6C682-FD57-4DF7-854F-DD140E1E29B3}"/>
          </ac:spMkLst>
        </pc:spChg>
        <pc:spChg chg="add del">
          <ac:chgData name="Tony Visconti" userId="4336e66b-c860-4f93-88d6-260a3938fd61" providerId="ADAL" clId="{2CC22143-5C8F-4CBA-809A-8FFC5245A907}" dt="2024-07-19T21:28:28.968" v="8169" actId="26606"/>
          <ac:spMkLst>
            <pc:docMk/>
            <pc:sldMk cId="3537042334" sldId="304"/>
            <ac:spMk id="57" creationId="{F14D45BF-E397-40C0-AFE3-A4149E60E152}"/>
          </ac:spMkLst>
        </pc:spChg>
        <pc:spChg chg="add del">
          <ac:chgData name="Tony Visconti" userId="4336e66b-c860-4f93-88d6-260a3938fd61" providerId="ADAL" clId="{2CC22143-5C8F-4CBA-809A-8FFC5245A907}" dt="2024-07-19T21:28:28.968" v="8169" actId="26606"/>
          <ac:spMkLst>
            <pc:docMk/>
            <pc:sldMk cId="3537042334" sldId="304"/>
            <ac:spMk id="59" creationId="{07E3C0EF-2D2A-42BA-B4E2-76E2B1FC52FE}"/>
          </ac:spMkLst>
        </pc:spChg>
        <pc:spChg chg="add del">
          <ac:chgData name="Tony Visconti" userId="4336e66b-c860-4f93-88d6-260a3938fd61" providerId="ADAL" clId="{2CC22143-5C8F-4CBA-809A-8FFC5245A907}" dt="2024-07-19T21:28:40.675" v="8177" actId="26606"/>
          <ac:spMkLst>
            <pc:docMk/>
            <pc:sldMk cId="3537042334" sldId="304"/>
            <ac:spMk id="68" creationId="{9663BDD8-36FC-48B0-8862-3B51BE4F77DA}"/>
          </ac:spMkLst>
        </pc:spChg>
        <pc:spChg chg="add del">
          <ac:chgData name="Tony Visconti" userId="4336e66b-c860-4f93-88d6-260a3938fd61" providerId="ADAL" clId="{2CC22143-5C8F-4CBA-809A-8FFC5245A907}" dt="2024-07-19T21:28:40.675" v="8177" actId="26606"/>
          <ac:spMkLst>
            <pc:docMk/>
            <pc:sldMk cId="3537042334" sldId="304"/>
            <ac:spMk id="70" creationId="{1DEA6A44-CD60-4DFD-802B-A4F4BFCB7116}"/>
          </ac:spMkLst>
        </pc:spChg>
        <pc:spChg chg="add del">
          <ac:chgData name="Tony Visconti" userId="4336e66b-c860-4f93-88d6-260a3938fd61" providerId="ADAL" clId="{2CC22143-5C8F-4CBA-809A-8FFC5245A907}" dt="2024-07-19T21:28:47.776" v="8179" actId="26606"/>
          <ac:spMkLst>
            <pc:docMk/>
            <pc:sldMk cId="3537042334" sldId="304"/>
            <ac:spMk id="73" creationId="{F14D45BF-E397-40C0-AFE3-A4149E60E152}"/>
          </ac:spMkLst>
        </pc:spChg>
        <pc:spChg chg="add del">
          <ac:chgData name="Tony Visconti" userId="4336e66b-c860-4f93-88d6-260a3938fd61" providerId="ADAL" clId="{2CC22143-5C8F-4CBA-809A-8FFC5245A907}" dt="2024-07-19T21:28:47.776" v="8179" actId="26606"/>
          <ac:spMkLst>
            <pc:docMk/>
            <pc:sldMk cId="3537042334" sldId="304"/>
            <ac:spMk id="75" creationId="{EA51299F-406B-4318-AEA1-08F10590EFD3}"/>
          </ac:spMkLst>
        </pc:spChg>
        <pc:spChg chg="add del">
          <ac:chgData name="Tony Visconti" userId="4336e66b-c860-4f93-88d6-260a3938fd61" providerId="ADAL" clId="{2CC22143-5C8F-4CBA-809A-8FFC5245A907}" dt="2024-07-19T20:53:04.409" v="6749" actId="26606"/>
          <ac:spMkLst>
            <pc:docMk/>
            <pc:sldMk cId="3537042334" sldId="304"/>
            <ac:spMk id="80" creationId="{F952A221-69C2-46B3-890D-354CA5961656}"/>
          </ac:spMkLst>
        </pc:spChg>
        <pc:spChg chg="add del">
          <ac:chgData name="Tony Visconti" userId="4336e66b-c860-4f93-88d6-260a3938fd61" providerId="ADAL" clId="{2CC22143-5C8F-4CBA-809A-8FFC5245A907}" dt="2024-07-19T21:28:50.334" v="8184" actId="26606"/>
          <ac:spMkLst>
            <pc:docMk/>
            <pc:sldMk cId="3537042334" sldId="304"/>
            <ac:spMk id="81" creationId="{1C582B07-D0F0-4B6B-A5D9-D2F192CB3A4E}"/>
          </ac:spMkLst>
        </pc:spChg>
        <pc:spChg chg="add del">
          <ac:chgData name="Tony Visconti" userId="4336e66b-c860-4f93-88d6-260a3938fd61" providerId="ADAL" clId="{2CC22143-5C8F-4CBA-809A-8FFC5245A907}" dt="2024-07-19T20:53:19.960" v="6755" actId="26606"/>
          <ac:spMkLst>
            <pc:docMk/>
            <pc:sldMk cId="3537042334" sldId="304"/>
            <ac:spMk id="83" creationId="{2437C4A8-8E3A-4ADA-93B9-64737CE1ABB1}"/>
          </ac:spMkLst>
        </pc:spChg>
        <pc:spChg chg="add del">
          <ac:chgData name="Tony Visconti" userId="4336e66b-c860-4f93-88d6-260a3938fd61" providerId="ADAL" clId="{2CC22143-5C8F-4CBA-809A-8FFC5245A907}" dt="2024-07-19T20:53:19.960" v="6755" actId="26606"/>
          <ac:spMkLst>
            <pc:docMk/>
            <pc:sldMk cId="3537042334" sldId="304"/>
            <ac:spMk id="84" creationId="{A173122F-D466-4F08-90FA-0038F7AC214A}"/>
          </ac:spMkLst>
        </pc:spChg>
        <pc:spChg chg="add del">
          <ac:chgData name="Tony Visconti" userId="4336e66b-c860-4f93-88d6-260a3938fd61" providerId="ADAL" clId="{2CC22143-5C8F-4CBA-809A-8FFC5245A907}" dt="2024-07-19T20:53:19.960" v="6755" actId="26606"/>
          <ac:spMkLst>
            <pc:docMk/>
            <pc:sldMk cId="3537042334" sldId="304"/>
            <ac:spMk id="86" creationId="{F952A221-69C2-46B3-890D-354CA5961656}"/>
          </ac:spMkLst>
        </pc:spChg>
        <pc:spChg chg="add del">
          <ac:chgData name="Tony Visconti" userId="4336e66b-c860-4f93-88d6-260a3938fd61" providerId="ADAL" clId="{2CC22143-5C8F-4CBA-809A-8FFC5245A907}" dt="2024-07-19T21:28:50.334" v="8184" actId="26606"/>
          <ac:spMkLst>
            <pc:docMk/>
            <pc:sldMk cId="3537042334" sldId="304"/>
            <ac:spMk id="88" creationId="{1CA9ECCC-3CDE-49CD-AC9D-2A856AB0D6F5}"/>
          </ac:spMkLst>
        </pc:spChg>
        <pc:spChg chg="add del mod">
          <ac:chgData name="Tony Visconti" userId="4336e66b-c860-4f93-88d6-260a3938fd61" providerId="ADAL" clId="{2CC22143-5C8F-4CBA-809A-8FFC5245A907}" dt="2024-07-19T21:28:50.334" v="8184" actId="26606"/>
          <ac:spMkLst>
            <pc:docMk/>
            <pc:sldMk cId="3537042334" sldId="304"/>
            <ac:spMk id="89" creationId="{296C9EC6-2F48-064D-8AC5-1C0DFE332BE0}"/>
          </ac:spMkLst>
        </pc:spChg>
        <pc:spChg chg="add del">
          <ac:chgData name="Tony Visconti" userId="4336e66b-c860-4f93-88d6-260a3938fd61" providerId="ADAL" clId="{2CC22143-5C8F-4CBA-809A-8FFC5245A907}" dt="2024-07-19T21:28:50.920" v="8186" actId="26606"/>
          <ac:spMkLst>
            <pc:docMk/>
            <pc:sldMk cId="3537042334" sldId="304"/>
            <ac:spMk id="92" creationId="{F14D45BF-E397-40C0-AFE3-A4149E60E152}"/>
          </ac:spMkLst>
        </pc:spChg>
        <pc:spChg chg="add del">
          <ac:chgData name="Tony Visconti" userId="4336e66b-c860-4f93-88d6-260a3938fd61" providerId="ADAL" clId="{2CC22143-5C8F-4CBA-809A-8FFC5245A907}" dt="2024-07-19T21:28:50.920" v="8186" actId="26606"/>
          <ac:spMkLst>
            <pc:docMk/>
            <pc:sldMk cId="3537042334" sldId="304"/>
            <ac:spMk id="94" creationId="{07E3C0EF-2D2A-42BA-B4E2-76E2B1FC52FE}"/>
          </ac:spMkLst>
        </pc:spChg>
        <pc:spChg chg="add del">
          <ac:chgData name="Tony Visconti" userId="4336e66b-c860-4f93-88d6-260a3938fd61" providerId="ADAL" clId="{2CC22143-5C8F-4CBA-809A-8FFC5245A907}" dt="2024-07-19T21:28:52.386" v="8188" actId="26606"/>
          <ac:spMkLst>
            <pc:docMk/>
            <pc:sldMk cId="3537042334" sldId="304"/>
            <ac:spMk id="97" creationId="{1C582B07-D0F0-4B6B-A5D9-D2F192CB3A4E}"/>
          </ac:spMkLst>
        </pc:spChg>
        <pc:spChg chg="add del">
          <ac:chgData name="Tony Visconti" userId="4336e66b-c860-4f93-88d6-260a3938fd61" providerId="ADAL" clId="{2CC22143-5C8F-4CBA-809A-8FFC5245A907}" dt="2024-07-19T21:28:52.386" v="8188" actId="26606"/>
          <ac:spMkLst>
            <pc:docMk/>
            <pc:sldMk cId="3537042334" sldId="304"/>
            <ac:spMk id="99" creationId="{BEAC0A80-07D3-49CB-87C3-BC34F219DFF7}"/>
          </ac:spMkLst>
        </pc:spChg>
        <pc:spChg chg="add del">
          <ac:chgData name="Tony Visconti" userId="4336e66b-c860-4f93-88d6-260a3938fd61" providerId="ADAL" clId="{2CC22143-5C8F-4CBA-809A-8FFC5245A907}" dt="2024-07-19T21:28:52.386" v="8188" actId="26606"/>
          <ac:spMkLst>
            <pc:docMk/>
            <pc:sldMk cId="3537042334" sldId="304"/>
            <ac:spMk id="100" creationId="{296C9EC6-2F48-064D-8AC5-1C0DFE332BE0}"/>
          </ac:spMkLst>
        </pc:spChg>
        <pc:spChg chg="add del">
          <ac:chgData name="Tony Visconti" userId="4336e66b-c860-4f93-88d6-260a3938fd61" providerId="ADAL" clId="{2CC22143-5C8F-4CBA-809A-8FFC5245A907}" dt="2024-07-19T21:28:55.736" v="8190" actId="26606"/>
          <ac:spMkLst>
            <pc:docMk/>
            <pc:sldMk cId="3537042334" sldId="304"/>
            <ac:spMk id="103" creationId="{1C582B07-D0F0-4B6B-A5D9-D2F192CB3A4E}"/>
          </ac:spMkLst>
        </pc:spChg>
        <pc:spChg chg="add del">
          <ac:chgData name="Tony Visconti" userId="4336e66b-c860-4f93-88d6-260a3938fd61" providerId="ADAL" clId="{2CC22143-5C8F-4CBA-809A-8FFC5245A907}" dt="2024-07-19T21:28:55.736" v="8190" actId="26606"/>
          <ac:spMkLst>
            <pc:docMk/>
            <pc:sldMk cId="3537042334" sldId="304"/>
            <ac:spMk id="106" creationId="{BEAC0A80-07D3-49CB-87C3-BC34F219DFF7}"/>
          </ac:spMkLst>
        </pc:spChg>
        <pc:spChg chg="add del">
          <ac:chgData name="Tony Visconti" userId="4336e66b-c860-4f93-88d6-260a3938fd61" providerId="ADAL" clId="{2CC22143-5C8F-4CBA-809A-8FFC5245A907}" dt="2024-07-19T21:28:55.736" v="8190" actId="26606"/>
          <ac:spMkLst>
            <pc:docMk/>
            <pc:sldMk cId="3537042334" sldId="304"/>
            <ac:spMk id="107" creationId="{296C9EC6-2F48-064D-8AC5-1C0DFE332BE0}"/>
          </ac:spMkLst>
        </pc:spChg>
        <pc:spChg chg="add del">
          <ac:chgData name="Tony Visconti" userId="4336e66b-c860-4f93-88d6-260a3938fd61" providerId="ADAL" clId="{2CC22143-5C8F-4CBA-809A-8FFC5245A907}" dt="2024-07-19T21:28:56.160" v="8192" actId="26606"/>
          <ac:spMkLst>
            <pc:docMk/>
            <pc:sldMk cId="3537042334" sldId="304"/>
            <ac:spMk id="109" creationId="{1C582B07-D0F0-4B6B-A5D9-D2F192CB3A4E}"/>
          </ac:spMkLst>
        </pc:spChg>
        <pc:spChg chg="add del">
          <ac:chgData name="Tony Visconti" userId="4336e66b-c860-4f93-88d6-260a3938fd61" providerId="ADAL" clId="{2CC22143-5C8F-4CBA-809A-8FFC5245A907}" dt="2024-07-19T21:28:56.160" v="8192" actId="26606"/>
          <ac:spMkLst>
            <pc:docMk/>
            <pc:sldMk cId="3537042334" sldId="304"/>
            <ac:spMk id="111" creationId="{BEAC0A80-07D3-49CB-87C3-BC34F219DFF7}"/>
          </ac:spMkLst>
        </pc:spChg>
        <pc:spChg chg="add del">
          <ac:chgData name="Tony Visconti" userId="4336e66b-c860-4f93-88d6-260a3938fd61" providerId="ADAL" clId="{2CC22143-5C8F-4CBA-809A-8FFC5245A907}" dt="2024-07-19T21:28:56.160" v="8192" actId="26606"/>
          <ac:spMkLst>
            <pc:docMk/>
            <pc:sldMk cId="3537042334" sldId="304"/>
            <ac:spMk id="112" creationId="{296C9EC6-2F48-064D-8AC5-1C0DFE332BE0}"/>
          </ac:spMkLst>
        </pc:spChg>
        <pc:spChg chg="add del">
          <ac:chgData name="Tony Visconti" userId="4336e66b-c860-4f93-88d6-260a3938fd61" providerId="ADAL" clId="{2CC22143-5C8F-4CBA-809A-8FFC5245A907}" dt="2024-07-19T21:29:09.498" v="8194" actId="26606"/>
          <ac:spMkLst>
            <pc:docMk/>
            <pc:sldMk cId="3537042334" sldId="304"/>
            <ac:spMk id="115" creationId="{F14D45BF-E397-40C0-AFE3-A4149E60E152}"/>
          </ac:spMkLst>
        </pc:spChg>
        <pc:spChg chg="add del">
          <ac:chgData name="Tony Visconti" userId="4336e66b-c860-4f93-88d6-260a3938fd61" providerId="ADAL" clId="{2CC22143-5C8F-4CBA-809A-8FFC5245A907}" dt="2024-07-19T21:29:09.498" v="8194" actId="26606"/>
          <ac:spMkLst>
            <pc:docMk/>
            <pc:sldMk cId="3537042334" sldId="304"/>
            <ac:spMk id="117" creationId="{07E3C0EF-2D2A-42BA-B4E2-76E2B1FC52FE}"/>
          </ac:spMkLst>
        </pc:spChg>
        <pc:spChg chg="add del">
          <ac:chgData name="Tony Visconti" userId="4336e66b-c860-4f93-88d6-260a3938fd61" providerId="ADAL" clId="{2CC22143-5C8F-4CBA-809A-8FFC5245A907}" dt="2024-07-19T21:29:10.896" v="8196" actId="26606"/>
          <ac:spMkLst>
            <pc:docMk/>
            <pc:sldMk cId="3537042334" sldId="304"/>
            <ac:spMk id="120" creationId="{9663BDD8-36FC-48B0-8862-3B51BE4F77DA}"/>
          </ac:spMkLst>
        </pc:spChg>
        <pc:spChg chg="add del">
          <ac:chgData name="Tony Visconti" userId="4336e66b-c860-4f93-88d6-260a3938fd61" providerId="ADAL" clId="{2CC22143-5C8F-4CBA-809A-8FFC5245A907}" dt="2024-07-19T21:29:10.896" v="8196" actId="26606"/>
          <ac:spMkLst>
            <pc:docMk/>
            <pc:sldMk cId="3537042334" sldId="304"/>
            <ac:spMk id="122" creationId="{63D6C682-FD57-4DF7-854F-DD140E1E29B3}"/>
          </ac:spMkLst>
        </pc:spChg>
        <pc:spChg chg="add del">
          <ac:chgData name="Tony Visconti" userId="4336e66b-c860-4f93-88d6-260a3938fd61" providerId="ADAL" clId="{2CC22143-5C8F-4CBA-809A-8FFC5245A907}" dt="2024-07-19T21:29:12.161" v="8199" actId="26606"/>
          <ac:spMkLst>
            <pc:docMk/>
            <pc:sldMk cId="3537042334" sldId="304"/>
            <ac:spMk id="125" creationId="{1C582B07-D0F0-4B6B-A5D9-D2F192CB3A4E}"/>
          </ac:spMkLst>
        </pc:spChg>
        <pc:spChg chg="add del">
          <ac:chgData name="Tony Visconti" userId="4336e66b-c860-4f93-88d6-260a3938fd61" providerId="ADAL" clId="{2CC22143-5C8F-4CBA-809A-8FFC5245A907}" dt="2024-07-19T21:29:12.161" v="8199" actId="26606"/>
          <ac:spMkLst>
            <pc:docMk/>
            <pc:sldMk cId="3537042334" sldId="304"/>
            <ac:spMk id="127" creationId="{1CA9ECCC-3CDE-49CD-AC9D-2A856AB0D6F5}"/>
          </ac:spMkLst>
        </pc:spChg>
        <pc:spChg chg="add del mod">
          <ac:chgData name="Tony Visconti" userId="4336e66b-c860-4f93-88d6-260a3938fd61" providerId="ADAL" clId="{2CC22143-5C8F-4CBA-809A-8FFC5245A907}" dt="2024-07-19T21:29:12.161" v="8199" actId="26606"/>
          <ac:spMkLst>
            <pc:docMk/>
            <pc:sldMk cId="3537042334" sldId="304"/>
            <ac:spMk id="128" creationId="{296C9EC6-2F48-064D-8AC5-1C0DFE332BE0}"/>
          </ac:spMkLst>
        </pc:spChg>
        <pc:grpChg chg="add del">
          <ac:chgData name="Tony Visconti" userId="4336e66b-c860-4f93-88d6-260a3938fd61" providerId="ADAL" clId="{2CC22143-5C8F-4CBA-809A-8FFC5245A907}" dt="2024-07-19T20:53:04.409" v="6749" actId="26606"/>
          <ac:grpSpMkLst>
            <pc:docMk/>
            <pc:sldMk cId="3537042334" sldId="304"/>
            <ac:grpSpMk id="10" creationId="{748618E9-EE2D-4864-9EEE-58939BD4FBBA}"/>
          </ac:grpSpMkLst>
        </pc:grpChg>
        <pc:grpChg chg="add del">
          <ac:chgData name="Tony Visconti" userId="4336e66b-c860-4f93-88d6-260a3938fd61" providerId="ADAL" clId="{2CC22143-5C8F-4CBA-809A-8FFC5245A907}" dt="2024-07-19T21:28:12.173" v="8163" actId="26606"/>
          <ac:grpSpMkLst>
            <pc:docMk/>
            <pc:sldMk cId="3537042334" sldId="304"/>
            <ac:grpSpMk id="11" creationId="{4D431671-5191-4947-8899-E90505A70426}"/>
          </ac:grpSpMkLst>
        </pc:grpChg>
        <pc:grpChg chg="add del">
          <ac:chgData name="Tony Visconti" userId="4336e66b-c860-4f93-88d6-260a3938fd61" providerId="ADAL" clId="{2CC22143-5C8F-4CBA-809A-8FFC5245A907}" dt="2024-07-19T20:53:04.409" v="6749" actId="26606"/>
          <ac:grpSpMkLst>
            <pc:docMk/>
            <pc:sldMk cId="3537042334" sldId="304"/>
            <ac:grpSpMk id="47" creationId="{B19EC7B8-C390-4F1B-8960-E6D32451033C}"/>
          </ac:grpSpMkLst>
        </pc:grpChg>
        <pc:grpChg chg="add del">
          <ac:chgData name="Tony Visconti" userId="4336e66b-c860-4f93-88d6-260a3938fd61" providerId="ADAL" clId="{2CC22143-5C8F-4CBA-809A-8FFC5245A907}" dt="2024-07-19T21:28:20.423" v="8165" actId="26606"/>
          <ac:grpSpMkLst>
            <pc:docMk/>
            <pc:sldMk cId="3537042334" sldId="304"/>
            <ac:grpSpMk id="48" creationId="{35F4CD44-7930-4EB8-9A74-8D2F9E63693E}"/>
          </ac:grpSpMkLst>
        </pc:grpChg>
        <pc:grpChg chg="add del">
          <ac:chgData name="Tony Visconti" userId="4336e66b-c860-4f93-88d6-260a3938fd61" providerId="ADAL" clId="{2CC22143-5C8F-4CBA-809A-8FFC5245A907}" dt="2024-07-19T21:28:25.151" v="8167" actId="26606"/>
          <ac:grpSpMkLst>
            <pc:docMk/>
            <pc:sldMk cId="3537042334" sldId="304"/>
            <ac:grpSpMk id="53" creationId="{C15A19D0-2BD2-47E7-A51B-B8083A14E791}"/>
          </ac:grpSpMkLst>
        </pc:grpChg>
        <pc:grpChg chg="add del">
          <ac:chgData name="Tony Visconti" userId="4336e66b-c860-4f93-88d6-260a3938fd61" providerId="ADAL" clId="{2CC22143-5C8F-4CBA-809A-8FFC5245A907}" dt="2024-07-19T21:28:28.968" v="8169" actId="26606"/>
          <ac:grpSpMkLst>
            <pc:docMk/>
            <pc:sldMk cId="3537042334" sldId="304"/>
            <ac:grpSpMk id="58" creationId="{35F4CD44-7930-4EB8-9A74-8D2F9E63693E}"/>
          </ac:grpSpMkLst>
        </pc:grpChg>
        <pc:grpChg chg="add del">
          <ac:chgData name="Tony Visconti" userId="4336e66b-c860-4f93-88d6-260a3938fd61" providerId="ADAL" clId="{2CC22143-5C8F-4CBA-809A-8FFC5245A907}" dt="2024-07-19T21:28:40.675" v="8177" actId="26606"/>
          <ac:grpSpMkLst>
            <pc:docMk/>
            <pc:sldMk cId="3537042334" sldId="304"/>
            <ac:grpSpMk id="69" creationId="{B27757FA-E22B-4C03-A927-1E4B4A5855BB}"/>
          </ac:grpSpMkLst>
        </pc:grpChg>
        <pc:grpChg chg="add del">
          <ac:chgData name="Tony Visconti" userId="4336e66b-c860-4f93-88d6-260a3938fd61" providerId="ADAL" clId="{2CC22143-5C8F-4CBA-809A-8FFC5245A907}" dt="2024-07-19T21:28:47.776" v="8179" actId="26606"/>
          <ac:grpSpMkLst>
            <pc:docMk/>
            <pc:sldMk cId="3537042334" sldId="304"/>
            <ac:grpSpMk id="74" creationId="{4473D18E-8239-4237-AAE3-669A5DC9E81C}"/>
          </ac:grpSpMkLst>
        </pc:grpChg>
        <pc:grpChg chg="add del">
          <ac:chgData name="Tony Visconti" userId="4336e66b-c860-4f93-88d6-260a3938fd61" providerId="ADAL" clId="{2CC22143-5C8F-4CBA-809A-8FFC5245A907}" dt="2024-07-19T20:53:19.960" v="6755" actId="26606"/>
          <ac:grpSpMkLst>
            <pc:docMk/>
            <pc:sldMk cId="3537042334" sldId="304"/>
            <ac:grpSpMk id="82" creationId="{748618E9-EE2D-4864-9EEE-58939BD4FBBA}"/>
          </ac:grpSpMkLst>
        </pc:grpChg>
        <pc:grpChg chg="add del">
          <ac:chgData name="Tony Visconti" userId="4336e66b-c860-4f93-88d6-260a3938fd61" providerId="ADAL" clId="{2CC22143-5C8F-4CBA-809A-8FFC5245A907}" dt="2024-07-19T20:53:19.960" v="6755" actId="26606"/>
          <ac:grpSpMkLst>
            <pc:docMk/>
            <pc:sldMk cId="3537042334" sldId="304"/>
            <ac:grpSpMk id="85" creationId="{B19EC7B8-C390-4F1B-8960-E6D32451033C}"/>
          </ac:grpSpMkLst>
        </pc:grpChg>
        <pc:grpChg chg="add del">
          <ac:chgData name="Tony Visconti" userId="4336e66b-c860-4f93-88d6-260a3938fd61" providerId="ADAL" clId="{2CC22143-5C8F-4CBA-809A-8FFC5245A907}" dt="2024-07-19T21:28:50.334" v="8184" actId="26606"/>
          <ac:grpSpMkLst>
            <pc:docMk/>
            <pc:sldMk cId="3537042334" sldId="304"/>
            <ac:grpSpMk id="87" creationId="{B0791448-355B-4C1D-9B97-A1AB0AB2F1A5}"/>
          </ac:grpSpMkLst>
        </pc:grpChg>
        <pc:grpChg chg="add del">
          <ac:chgData name="Tony Visconti" userId="4336e66b-c860-4f93-88d6-260a3938fd61" providerId="ADAL" clId="{2CC22143-5C8F-4CBA-809A-8FFC5245A907}" dt="2024-07-19T21:28:50.920" v="8186" actId="26606"/>
          <ac:grpSpMkLst>
            <pc:docMk/>
            <pc:sldMk cId="3537042334" sldId="304"/>
            <ac:grpSpMk id="93" creationId="{35F4CD44-7930-4EB8-9A74-8D2F9E63693E}"/>
          </ac:grpSpMkLst>
        </pc:grpChg>
        <pc:grpChg chg="add del">
          <ac:chgData name="Tony Visconti" userId="4336e66b-c860-4f93-88d6-260a3938fd61" providerId="ADAL" clId="{2CC22143-5C8F-4CBA-809A-8FFC5245A907}" dt="2024-07-19T21:28:52.386" v="8188" actId="26606"/>
          <ac:grpSpMkLst>
            <pc:docMk/>
            <pc:sldMk cId="3537042334" sldId="304"/>
            <ac:grpSpMk id="98" creationId="{4D431671-5191-4947-8899-E90505A70426}"/>
          </ac:grpSpMkLst>
        </pc:grpChg>
        <pc:grpChg chg="add del">
          <ac:chgData name="Tony Visconti" userId="4336e66b-c860-4f93-88d6-260a3938fd61" providerId="ADAL" clId="{2CC22143-5C8F-4CBA-809A-8FFC5245A907}" dt="2024-07-19T21:28:55.736" v="8190" actId="26606"/>
          <ac:grpSpMkLst>
            <pc:docMk/>
            <pc:sldMk cId="3537042334" sldId="304"/>
            <ac:grpSpMk id="104" creationId="{4D431671-5191-4947-8899-E90505A70426}"/>
          </ac:grpSpMkLst>
        </pc:grpChg>
        <pc:grpChg chg="add del">
          <ac:chgData name="Tony Visconti" userId="4336e66b-c860-4f93-88d6-260a3938fd61" providerId="ADAL" clId="{2CC22143-5C8F-4CBA-809A-8FFC5245A907}" dt="2024-07-19T21:28:56.160" v="8192" actId="26606"/>
          <ac:grpSpMkLst>
            <pc:docMk/>
            <pc:sldMk cId="3537042334" sldId="304"/>
            <ac:grpSpMk id="110" creationId="{4D431671-5191-4947-8899-E90505A70426}"/>
          </ac:grpSpMkLst>
        </pc:grpChg>
        <pc:grpChg chg="add del">
          <ac:chgData name="Tony Visconti" userId="4336e66b-c860-4f93-88d6-260a3938fd61" providerId="ADAL" clId="{2CC22143-5C8F-4CBA-809A-8FFC5245A907}" dt="2024-07-19T21:29:09.498" v="8194" actId="26606"/>
          <ac:grpSpMkLst>
            <pc:docMk/>
            <pc:sldMk cId="3537042334" sldId="304"/>
            <ac:grpSpMk id="116" creationId="{35F4CD44-7930-4EB8-9A74-8D2F9E63693E}"/>
          </ac:grpSpMkLst>
        </pc:grpChg>
        <pc:grpChg chg="add del">
          <ac:chgData name="Tony Visconti" userId="4336e66b-c860-4f93-88d6-260a3938fd61" providerId="ADAL" clId="{2CC22143-5C8F-4CBA-809A-8FFC5245A907}" dt="2024-07-19T21:29:10.896" v="8196" actId="26606"/>
          <ac:grpSpMkLst>
            <pc:docMk/>
            <pc:sldMk cId="3537042334" sldId="304"/>
            <ac:grpSpMk id="121" creationId="{C15A19D0-2BD2-47E7-A51B-B8083A14E791}"/>
          </ac:grpSpMkLst>
        </pc:grpChg>
        <pc:grpChg chg="add del">
          <ac:chgData name="Tony Visconti" userId="4336e66b-c860-4f93-88d6-260a3938fd61" providerId="ADAL" clId="{2CC22143-5C8F-4CBA-809A-8FFC5245A907}" dt="2024-07-19T21:29:12.161" v="8199" actId="26606"/>
          <ac:grpSpMkLst>
            <pc:docMk/>
            <pc:sldMk cId="3537042334" sldId="304"/>
            <ac:grpSpMk id="126" creationId="{B0791448-355B-4C1D-9B97-A1AB0AB2F1A5}"/>
          </ac:grpSpMkLst>
        </pc:grpChg>
        <pc:graphicFrameChg chg="add del">
          <ac:chgData name="Tony Visconti" userId="4336e66b-c860-4f93-88d6-260a3938fd61" providerId="ADAL" clId="{2CC22143-5C8F-4CBA-809A-8FFC5245A907}" dt="2024-07-19T21:28:20.423" v="8165" actId="26606"/>
          <ac:graphicFrameMkLst>
            <pc:docMk/>
            <pc:sldMk cId="3537042334" sldId="304"/>
            <ac:graphicFrameMk id="50" creationId="{9B68EAC6-07C0-1C6A-E050-EBB0390F3873}"/>
          </ac:graphicFrameMkLst>
        </pc:graphicFrameChg>
        <pc:graphicFrameChg chg="add del">
          <ac:chgData name="Tony Visconti" userId="4336e66b-c860-4f93-88d6-260a3938fd61" providerId="ADAL" clId="{2CC22143-5C8F-4CBA-809A-8FFC5245A907}" dt="2024-07-19T21:28:25.151" v="8167" actId="26606"/>
          <ac:graphicFrameMkLst>
            <pc:docMk/>
            <pc:sldMk cId="3537042334" sldId="304"/>
            <ac:graphicFrameMk id="55" creationId="{6B914EA9-48B8-F88E-5C09-BA5D0994C5C4}"/>
          </ac:graphicFrameMkLst>
        </pc:graphicFrameChg>
        <pc:graphicFrameChg chg="add del">
          <ac:chgData name="Tony Visconti" userId="4336e66b-c860-4f93-88d6-260a3938fd61" providerId="ADAL" clId="{2CC22143-5C8F-4CBA-809A-8FFC5245A907}" dt="2024-07-19T21:28:28.968" v="8169" actId="26606"/>
          <ac:graphicFrameMkLst>
            <pc:docMk/>
            <pc:sldMk cId="3537042334" sldId="304"/>
            <ac:graphicFrameMk id="60" creationId="{9B68EAC6-07C0-1C6A-E050-EBB0390F3873}"/>
          </ac:graphicFrameMkLst>
        </pc:graphicFrameChg>
        <pc:graphicFrameChg chg="add del">
          <ac:chgData name="Tony Visconti" userId="4336e66b-c860-4f93-88d6-260a3938fd61" providerId="ADAL" clId="{2CC22143-5C8F-4CBA-809A-8FFC5245A907}" dt="2024-07-19T21:28:30.585" v="8171" actId="26606"/>
          <ac:graphicFrameMkLst>
            <pc:docMk/>
            <pc:sldMk cId="3537042334" sldId="304"/>
            <ac:graphicFrameMk id="62" creationId="{93340204-12FC-6DE3-A6A8-1D20BFB385B9}"/>
          </ac:graphicFrameMkLst>
        </pc:graphicFrameChg>
        <pc:graphicFrameChg chg="add del">
          <ac:chgData name="Tony Visconti" userId="4336e66b-c860-4f93-88d6-260a3938fd61" providerId="ADAL" clId="{2CC22143-5C8F-4CBA-809A-8FFC5245A907}" dt="2024-07-19T21:28:32.250" v="8173" actId="26606"/>
          <ac:graphicFrameMkLst>
            <pc:docMk/>
            <pc:sldMk cId="3537042334" sldId="304"/>
            <ac:graphicFrameMk id="64" creationId="{94228783-3D03-6BAF-6C63-D5E9345B1886}"/>
          </ac:graphicFrameMkLst>
        </pc:graphicFrameChg>
        <pc:graphicFrameChg chg="add del">
          <ac:chgData name="Tony Visconti" userId="4336e66b-c860-4f93-88d6-260a3938fd61" providerId="ADAL" clId="{2CC22143-5C8F-4CBA-809A-8FFC5245A907}" dt="2024-07-19T21:28:36.582" v="8175" actId="26606"/>
          <ac:graphicFrameMkLst>
            <pc:docMk/>
            <pc:sldMk cId="3537042334" sldId="304"/>
            <ac:graphicFrameMk id="66" creationId="{A3B9813A-363D-3423-C107-1C4B627A4DF1}"/>
          </ac:graphicFrameMkLst>
        </pc:graphicFrameChg>
        <pc:graphicFrameChg chg="add del">
          <ac:chgData name="Tony Visconti" userId="4336e66b-c860-4f93-88d6-260a3938fd61" providerId="ADAL" clId="{2CC22143-5C8F-4CBA-809A-8FFC5245A907}" dt="2024-07-19T21:28:40.675" v="8177" actId="26606"/>
          <ac:graphicFrameMkLst>
            <pc:docMk/>
            <pc:sldMk cId="3537042334" sldId="304"/>
            <ac:graphicFrameMk id="71" creationId="{9B045EDD-79AF-E80D-9A8F-0E9C957D260A}"/>
          </ac:graphicFrameMkLst>
        </pc:graphicFrameChg>
        <pc:graphicFrameChg chg="add del">
          <ac:chgData name="Tony Visconti" userId="4336e66b-c860-4f93-88d6-260a3938fd61" providerId="ADAL" clId="{2CC22143-5C8F-4CBA-809A-8FFC5245A907}" dt="2024-07-19T21:28:47.776" v="8179" actId="26606"/>
          <ac:graphicFrameMkLst>
            <pc:docMk/>
            <pc:sldMk cId="3537042334" sldId="304"/>
            <ac:graphicFrameMk id="76" creationId="{E85032A7-DAC6-C0E5-6E32-06739E409866}"/>
          </ac:graphicFrameMkLst>
        </pc:graphicFrameChg>
        <pc:graphicFrameChg chg="add del">
          <ac:chgData name="Tony Visconti" userId="4336e66b-c860-4f93-88d6-260a3938fd61" providerId="ADAL" clId="{2CC22143-5C8F-4CBA-809A-8FFC5245A907}" dt="2024-07-19T21:28:48.638" v="8181" actId="26606"/>
          <ac:graphicFrameMkLst>
            <pc:docMk/>
            <pc:sldMk cId="3537042334" sldId="304"/>
            <ac:graphicFrameMk id="78" creationId="{B7A5C659-4472-F64F-4123-69B1658630C2}"/>
          </ac:graphicFrameMkLst>
        </pc:graphicFrameChg>
        <pc:graphicFrameChg chg="add del">
          <ac:chgData name="Tony Visconti" userId="4336e66b-c860-4f93-88d6-260a3938fd61" providerId="ADAL" clId="{2CC22143-5C8F-4CBA-809A-8FFC5245A907}" dt="2024-07-19T21:28:50.920" v="8186" actId="26606"/>
          <ac:graphicFrameMkLst>
            <pc:docMk/>
            <pc:sldMk cId="3537042334" sldId="304"/>
            <ac:graphicFrameMk id="95" creationId="{9B68EAC6-07C0-1C6A-E050-EBB0390F3873}"/>
          </ac:graphicFrameMkLst>
        </pc:graphicFrameChg>
        <pc:graphicFrameChg chg="add del">
          <ac:chgData name="Tony Visconti" userId="4336e66b-c860-4f93-88d6-260a3938fd61" providerId="ADAL" clId="{2CC22143-5C8F-4CBA-809A-8FFC5245A907}" dt="2024-07-19T21:29:09.498" v="8194" actId="26606"/>
          <ac:graphicFrameMkLst>
            <pc:docMk/>
            <pc:sldMk cId="3537042334" sldId="304"/>
            <ac:graphicFrameMk id="118" creationId="{9B68EAC6-07C0-1C6A-E050-EBB0390F3873}"/>
          </ac:graphicFrameMkLst>
        </pc:graphicFrameChg>
        <pc:graphicFrameChg chg="add del">
          <ac:chgData name="Tony Visconti" userId="4336e66b-c860-4f93-88d6-260a3938fd61" providerId="ADAL" clId="{2CC22143-5C8F-4CBA-809A-8FFC5245A907}" dt="2024-07-19T21:29:10.896" v="8196" actId="26606"/>
          <ac:graphicFrameMkLst>
            <pc:docMk/>
            <pc:sldMk cId="3537042334" sldId="304"/>
            <ac:graphicFrameMk id="123" creationId="{6B914EA9-48B8-F88E-5C09-BA5D0994C5C4}"/>
          </ac:graphicFrameMkLst>
        </pc:graphicFrameChg>
        <pc:graphicFrameChg chg="add del">
          <ac:chgData name="Tony Visconti" userId="4336e66b-c860-4f93-88d6-260a3938fd61" providerId="ADAL" clId="{2CC22143-5C8F-4CBA-809A-8FFC5245A907}" dt="2024-07-19T21:29:13.964" v="8201" actId="26606"/>
          <ac:graphicFrameMkLst>
            <pc:docMk/>
            <pc:sldMk cId="3537042334" sldId="304"/>
            <ac:graphicFrameMk id="131" creationId="{B7A5C659-4472-F64F-4123-69B1658630C2}"/>
          </ac:graphicFrameMkLst>
        </pc:graphicFrameChg>
        <pc:picChg chg="add del mod">
          <ac:chgData name="Tony Visconti" userId="4336e66b-c860-4f93-88d6-260a3938fd61" providerId="ADAL" clId="{2CC22143-5C8F-4CBA-809A-8FFC5245A907}" dt="2024-07-19T20:53:20.857" v="6756" actId="22"/>
          <ac:picMkLst>
            <pc:docMk/>
            <pc:sldMk cId="3537042334" sldId="304"/>
            <ac:picMk id="5" creationId="{231BD4B2-E387-E791-35AE-73B82CE48701}"/>
          </ac:picMkLst>
        </pc:picChg>
        <pc:picChg chg="add del">
          <ac:chgData name="Tony Visconti" userId="4336e66b-c860-4f93-88d6-260a3938fd61" providerId="ADAL" clId="{2CC22143-5C8F-4CBA-809A-8FFC5245A907}" dt="2024-07-19T21:28:12.173" v="8163" actId="26606"/>
          <ac:picMkLst>
            <pc:docMk/>
            <pc:sldMk cId="3537042334" sldId="304"/>
            <ac:picMk id="6" creationId="{2C47653E-0AE0-6BEF-9C96-55805DF453C9}"/>
          </ac:picMkLst>
        </pc:picChg>
        <pc:picChg chg="add del mod modCrop">
          <ac:chgData name="Tony Visconti" userId="4336e66b-c860-4f93-88d6-260a3938fd61" providerId="ADAL" clId="{2CC22143-5C8F-4CBA-809A-8FFC5245A907}" dt="2024-07-19T21:27:56.268" v="8141" actId="21"/>
          <ac:picMkLst>
            <pc:docMk/>
            <pc:sldMk cId="3537042334" sldId="304"/>
            <ac:picMk id="7" creationId="{B4063299-1F10-4451-A587-AEF992DE2435}"/>
          </ac:picMkLst>
        </pc:picChg>
        <pc:picChg chg="add del">
          <ac:chgData name="Tony Visconti" userId="4336e66b-c860-4f93-88d6-260a3938fd61" providerId="ADAL" clId="{2CC22143-5C8F-4CBA-809A-8FFC5245A907}" dt="2024-07-19T21:28:50.334" v="8184" actId="26606"/>
          <ac:picMkLst>
            <pc:docMk/>
            <pc:sldMk cId="3537042334" sldId="304"/>
            <ac:picMk id="90" creationId="{042F39E2-3A3C-488B-7863-8311CAE8A83A}"/>
          </ac:picMkLst>
        </pc:picChg>
        <pc:picChg chg="add del">
          <ac:chgData name="Tony Visconti" userId="4336e66b-c860-4f93-88d6-260a3938fd61" providerId="ADAL" clId="{2CC22143-5C8F-4CBA-809A-8FFC5245A907}" dt="2024-07-19T21:28:52.386" v="8188" actId="26606"/>
          <ac:picMkLst>
            <pc:docMk/>
            <pc:sldMk cId="3537042334" sldId="304"/>
            <ac:picMk id="101" creationId="{2C47653E-0AE0-6BEF-9C96-55805DF453C9}"/>
          </ac:picMkLst>
        </pc:picChg>
        <pc:picChg chg="add del">
          <ac:chgData name="Tony Visconti" userId="4336e66b-c860-4f93-88d6-260a3938fd61" providerId="ADAL" clId="{2CC22143-5C8F-4CBA-809A-8FFC5245A907}" dt="2024-07-19T21:28:55.736" v="8190" actId="26606"/>
          <ac:picMkLst>
            <pc:docMk/>
            <pc:sldMk cId="3537042334" sldId="304"/>
            <ac:picMk id="105" creationId="{92F84A44-690C-7B75-BF2B-3354531D9207}"/>
          </ac:picMkLst>
        </pc:picChg>
        <pc:picChg chg="add del">
          <ac:chgData name="Tony Visconti" userId="4336e66b-c860-4f93-88d6-260a3938fd61" providerId="ADAL" clId="{2CC22143-5C8F-4CBA-809A-8FFC5245A907}" dt="2024-07-19T21:28:56.160" v="8192" actId="26606"/>
          <ac:picMkLst>
            <pc:docMk/>
            <pc:sldMk cId="3537042334" sldId="304"/>
            <ac:picMk id="113" creationId="{2C47653E-0AE0-6BEF-9C96-55805DF453C9}"/>
          </ac:picMkLst>
        </pc:picChg>
        <pc:picChg chg="add del">
          <ac:chgData name="Tony Visconti" userId="4336e66b-c860-4f93-88d6-260a3938fd61" providerId="ADAL" clId="{2CC22143-5C8F-4CBA-809A-8FFC5245A907}" dt="2024-07-19T21:29:12.161" v="8199" actId="26606"/>
          <ac:picMkLst>
            <pc:docMk/>
            <pc:sldMk cId="3537042334" sldId="304"/>
            <ac:picMk id="129" creationId="{042F39E2-3A3C-488B-7863-8311CAE8A83A}"/>
          </ac:picMkLst>
        </pc:picChg>
      </pc:sldChg>
      <pc:sldChg chg="modSp new mod modNotesTx">
        <pc:chgData name="Tony Visconti" userId="4336e66b-c860-4f93-88d6-260a3938fd61" providerId="ADAL" clId="{2CC22143-5C8F-4CBA-809A-8FFC5245A907}" dt="2024-07-19T22:07:07.280" v="9736" actId="20577"/>
        <pc:sldMkLst>
          <pc:docMk/>
          <pc:sldMk cId="755409031" sldId="305"/>
        </pc:sldMkLst>
        <pc:spChg chg="mod">
          <ac:chgData name="Tony Visconti" userId="4336e66b-c860-4f93-88d6-260a3938fd61" providerId="ADAL" clId="{2CC22143-5C8F-4CBA-809A-8FFC5245A907}" dt="2024-07-19T20:55:08.084" v="6805"/>
          <ac:spMkLst>
            <pc:docMk/>
            <pc:sldMk cId="755409031" sldId="305"/>
            <ac:spMk id="2" creationId="{89B0EE21-9FAC-6515-E024-E9A20BDD44F9}"/>
          </ac:spMkLst>
        </pc:spChg>
        <pc:spChg chg="mod">
          <ac:chgData name="Tony Visconti" userId="4336e66b-c860-4f93-88d6-260a3938fd61" providerId="ADAL" clId="{2CC22143-5C8F-4CBA-809A-8FFC5245A907}" dt="2024-07-19T22:07:07.280" v="9736" actId="20577"/>
          <ac:spMkLst>
            <pc:docMk/>
            <pc:sldMk cId="755409031" sldId="305"/>
            <ac:spMk id="3" creationId="{C8E0211E-4FF1-1E55-52BD-9CC9846F3660}"/>
          </ac:spMkLst>
        </pc:spChg>
      </pc:sldChg>
      <pc:sldChg chg="addSp delSp modSp new mod setBg">
        <pc:chgData name="Tony Visconti" userId="4336e66b-c860-4f93-88d6-260a3938fd61" providerId="ADAL" clId="{2CC22143-5C8F-4CBA-809A-8FFC5245A907}" dt="2024-07-19T21:39:23.061" v="8609" actId="2"/>
        <pc:sldMkLst>
          <pc:docMk/>
          <pc:sldMk cId="3011994266" sldId="306"/>
        </pc:sldMkLst>
        <pc:spChg chg="mod">
          <ac:chgData name="Tony Visconti" userId="4336e66b-c860-4f93-88d6-260a3938fd61" providerId="ADAL" clId="{2CC22143-5C8F-4CBA-809A-8FFC5245A907}" dt="2024-07-19T21:31:28.646" v="8334" actId="1076"/>
          <ac:spMkLst>
            <pc:docMk/>
            <pc:sldMk cId="3011994266" sldId="306"/>
            <ac:spMk id="2" creationId="{73D80851-7EAB-58E8-DC53-3FA26A18BA12}"/>
          </ac:spMkLst>
        </pc:spChg>
        <pc:spChg chg="mod">
          <ac:chgData name="Tony Visconti" userId="4336e66b-c860-4f93-88d6-260a3938fd61" providerId="ADAL" clId="{2CC22143-5C8F-4CBA-809A-8FFC5245A907}" dt="2024-07-19T21:39:23.061" v="8609" actId="2"/>
          <ac:spMkLst>
            <pc:docMk/>
            <pc:sldMk cId="3011994266" sldId="306"/>
            <ac:spMk id="3" creationId="{542EA52C-66A7-DEF1-4E9F-9A1F1E73FE34}"/>
          </ac:spMkLst>
        </pc:spChg>
        <pc:spChg chg="add del">
          <ac:chgData name="Tony Visconti" userId="4336e66b-c860-4f93-88d6-260a3938fd61" providerId="ADAL" clId="{2CC22143-5C8F-4CBA-809A-8FFC5245A907}" dt="2024-07-19T21:30:33.735" v="8318" actId="26606"/>
          <ac:spMkLst>
            <pc:docMk/>
            <pc:sldMk cId="3011994266" sldId="306"/>
            <ac:spMk id="9" creationId="{1C582B07-D0F0-4B6B-A5D9-D2F192CB3A4E}"/>
          </ac:spMkLst>
        </pc:spChg>
        <pc:spChg chg="add del">
          <ac:chgData name="Tony Visconti" userId="4336e66b-c860-4f93-88d6-260a3938fd61" providerId="ADAL" clId="{2CC22143-5C8F-4CBA-809A-8FFC5245A907}" dt="2024-07-19T21:30:39.304" v="8320" actId="26606"/>
          <ac:spMkLst>
            <pc:docMk/>
            <pc:sldMk cId="3011994266" sldId="306"/>
            <ac:spMk id="10" creationId="{1C582B07-D0F0-4B6B-A5D9-D2F192CB3A4E}"/>
          </ac:spMkLst>
        </pc:spChg>
        <pc:spChg chg="add del">
          <ac:chgData name="Tony Visconti" userId="4336e66b-c860-4f93-88d6-260a3938fd61" providerId="ADAL" clId="{2CC22143-5C8F-4CBA-809A-8FFC5245A907}" dt="2024-07-19T21:30:33.735" v="8318" actId="26606"/>
          <ac:spMkLst>
            <pc:docMk/>
            <pc:sldMk cId="3011994266" sldId="306"/>
            <ac:spMk id="44" creationId="{BEAC0A80-07D3-49CB-87C3-BC34F219DFF7}"/>
          </ac:spMkLst>
        </pc:spChg>
        <pc:spChg chg="add del">
          <ac:chgData name="Tony Visconti" userId="4336e66b-c860-4f93-88d6-260a3938fd61" providerId="ADAL" clId="{2CC22143-5C8F-4CBA-809A-8FFC5245A907}" dt="2024-07-19T21:30:39.304" v="8320" actId="26606"/>
          <ac:spMkLst>
            <pc:docMk/>
            <pc:sldMk cId="3011994266" sldId="306"/>
            <ac:spMk id="45" creationId="{9E92C66B-792F-479F-B983-F47FEE1AB562}"/>
          </ac:spMkLst>
        </pc:spChg>
        <pc:spChg chg="add del">
          <ac:chgData name="Tony Visconti" userId="4336e66b-c860-4f93-88d6-260a3938fd61" providerId="ADAL" clId="{2CC22143-5C8F-4CBA-809A-8FFC5245A907}" dt="2024-07-19T21:30:43.585" v="8322" actId="26606"/>
          <ac:spMkLst>
            <pc:docMk/>
            <pc:sldMk cId="3011994266" sldId="306"/>
            <ac:spMk id="47" creationId="{1C582B07-D0F0-4B6B-A5D9-D2F192CB3A4E}"/>
          </ac:spMkLst>
        </pc:spChg>
        <pc:spChg chg="add del">
          <ac:chgData name="Tony Visconti" userId="4336e66b-c860-4f93-88d6-260a3938fd61" providerId="ADAL" clId="{2CC22143-5C8F-4CBA-809A-8FFC5245A907}" dt="2024-07-19T21:30:43.585" v="8322" actId="26606"/>
          <ac:spMkLst>
            <pc:docMk/>
            <pc:sldMk cId="3011994266" sldId="306"/>
            <ac:spMk id="50" creationId="{BEAC0A80-07D3-49CB-87C3-BC34F219DFF7}"/>
          </ac:spMkLst>
        </pc:spChg>
        <pc:spChg chg="add">
          <ac:chgData name="Tony Visconti" userId="4336e66b-c860-4f93-88d6-260a3938fd61" providerId="ADAL" clId="{2CC22143-5C8F-4CBA-809A-8FFC5245A907}" dt="2024-07-19T21:30:43.598" v="8323" actId="26606"/>
          <ac:spMkLst>
            <pc:docMk/>
            <pc:sldMk cId="3011994266" sldId="306"/>
            <ac:spMk id="53" creationId="{1C582B07-D0F0-4B6B-A5D9-D2F192CB3A4E}"/>
          </ac:spMkLst>
        </pc:spChg>
        <pc:spChg chg="add">
          <ac:chgData name="Tony Visconti" userId="4336e66b-c860-4f93-88d6-260a3938fd61" providerId="ADAL" clId="{2CC22143-5C8F-4CBA-809A-8FFC5245A907}" dt="2024-07-19T21:30:43.598" v="8323" actId="26606"/>
          <ac:spMkLst>
            <pc:docMk/>
            <pc:sldMk cId="3011994266" sldId="306"/>
            <ac:spMk id="57" creationId="{BEAC0A80-07D3-49CB-87C3-BC34F219DFF7}"/>
          </ac:spMkLst>
        </pc:spChg>
        <pc:grpChg chg="add del">
          <ac:chgData name="Tony Visconti" userId="4336e66b-c860-4f93-88d6-260a3938fd61" providerId="ADAL" clId="{2CC22143-5C8F-4CBA-809A-8FFC5245A907}" dt="2024-07-19T21:30:33.735" v="8318" actId="26606"/>
          <ac:grpSpMkLst>
            <pc:docMk/>
            <pc:sldMk cId="3011994266" sldId="306"/>
            <ac:grpSpMk id="11" creationId="{4D431671-5191-4947-8899-E90505A70426}"/>
          </ac:grpSpMkLst>
        </pc:grpChg>
        <pc:grpChg chg="add del">
          <ac:chgData name="Tony Visconti" userId="4336e66b-c860-4f93-88d6-260a3938fd61" providerId="ADAL" clId="{2CC22143-5C8F-4CBA-809A-8FFC5245A907}" dt="2024-07-19T21:30:39.304" v="8320" actId="26606"/>
          <ac:grpSpMkLst>
            <pc:docMk/>
            <pc:sldMk cId="3011994266" sldId="306"/>
            <ac:grpSpMk id="12" creationId="{807F70BA-21EF-4B7D-ACFF-D02E136D44B5}"/>
          </ac:grpSpMkLst>
        </pc:grpChg>
        <pc:grpChg chg="add del">
          <ac:chgData name="Tony Visconti" userId="4336e66b-c860-4f93-88d6-260a3938fd61" providerId="ADAL" clId="{2CC22143-5C8F-4CBA-809A-8FFC5245A907}" dt="2024-07-19T21:30:43.585" v="8322" actId="26606"/>
          <ac:grpSpMkLst>
            <pc:docMk/>
            <pc:sldMk cId="3011994266" sldId="306"/>
            <ac:grpSpMk id="48" creationId="{4D431671-5191-4947-8899-E90505A70426}"/>
          </ac:grpSpMkLst>
        </pc:grpChg>
        <pc:grpChg chg="add">
          <ac:chgData name="Tony Visconti" userId="4336e66b-c860-4f93-88d6-260a3938fd61" providerId="ADAL" clId="{2CC22143-5C8F-4CBA-809A-8FFC5245A907}" dt="2024-07-19T21:30:43.598" v="8323" actId="26606"/>
          <ac:grpSpMkLst>
            <pc:docMk/>
            <pc:sldMk cId="3011994266" sldId="306"/>
            <ac:grpSpMk id="54" creationId="{4D431671-5191-4947-8899-E90505A70426}"/>
          </ac:grpSpMkLst>
        </pc:grpChg>
        <pc:picChg chg="add del">
          <ac:chgData name="Tony Visconti" userId="4336e66b-c860-4f93-88d6-260a3938fd61" providerId="ADAL" clId="{2CC22143-5C8F-4CBA-809A-8FFC5245A907}" dt="2024-07-19T21:30:33.735" v="8318" actId="26606"/>
          <ac:picMkLst>
            <pc:docMk/>
            <pc:sldMk cId="3011994266" sldId="306"/>
            <ac:picMk id="5" creationId="{5C2CB598-54D4-3737-9EFF-9416EE36CAD1}"/>
          </ac:picMkLst>
        </pc:picChg>
        <pc:picChg chg="add del">
          <ac:chgData name="Tony Visconti" userId="4336e66b-c860-4f93-88d6-260a3938fd61" providerId="ADAL" clId="{2CC22143-5C8F-4CBA-809A-8FFC5245A907}" dt="2024-07-19T21:30:39.304" v="8320" actId="26606"/>
          <ac:picMkLst>
            <pc:docMk/>
            <pc:sldMk cId="3011994266" sldId="306"/>
            <ac:picMk id="7" creationId="{C5D68A91-D50D-6754-78E6-37F37ABBF0E0}"/>
          </ac:picMkLst>
        </pc:picChg>
        <pc:picChg chg="add del">
          <ac:chgData name="Tony Visconti" userId="4336e66b-c860-4f93-88d6-260a3938fd61" providerId="ADAL" clId="{2CC22143-5C8F-4CBA-809A-8FFC5245A907}" dt="2024-07-19T21:30:43.585" v="8322" actId="26606"/>
          <ac:picMkLst>
            <pc:docMk/>
            <pc:sldMk cId="3011994266" sldId="306"/>
            <ac:picMk id="51" creationId="{5C2CB598-54D4-3737-9EFF-9416EE36CAD1}"/>
          </ac:picMkLst>
        </pc:picChg>
        <pc:picChg chg="add mod modCrop">
          <ac:chgData name="Tony Visconti" userId="4336e66b-c860-4f93-88d6-260a3938fd61" providerId="ADAL" clId="{2CC22143-5C8F-4CBA-809A-8FFC5245A907}" dt="2024-07-19T21:31:15.943" v="8328" actId="1076"/>
          <ac:picMkLst>
            <pc:docMk/>
            <pc:sldMk cId="3011994266" sldId="306"/>
            <ac:picMk id="56" creationId="{9FB39588-85CC-9F5C-67CF-9D8E129AFCE1}"/>
          </ac:picMkLst>
        </pc:picChg>
      </pc:sldChg>
      <pc:sldChg chg="addSp delSp modSp add mod setBg">
        <pc:chgData name="Tony Visconti" userId="4336e66b-c860-4f93-88d6-260a3938fd61" providerId="ADAL" clId="{2CC22143-5C8F-4CBA-809A-8FFC5245A907}" dt="2024-07-19T21:39:24.653" v="8610" actId="2"/>
        <pc:sldMkLst>
          <pc:docMk/>
          <pc:sldMk cId="635056354" sldId="307"/>
        </pc:sldMkLst>
        <pc:spChg chg="mod">
          <ac:chgData name="Tony Visconti" userId="4336e66b-c860-4f93-88d6-260a3938fd61" providerId="ADAL" clId="{2CC22143-5C8F-4CBA-809A-8FFC5245A907}" dt="2024-07-19T21:33:16.406" v="8419" actId="26606"/>
          <ac:spMkLst>
            <pc:docMk/>
            <pc:sldMk cId="635056354" sldId="307"/>
            <ac:spMk id="2" creationId="{73D80851-7EAB-58E8-DC53-3FA26A18BA12}"/>
          </ac:spMkLst>
        </pc:spChg>
        <pc:spChg chg="del mod">
          <ac:chgData name="Tony Visconti" userId="4336e66b-c860-4f93-88d6-260a3938fd61" providerId="ADAL" clId="{2CC22143-5C8F-4CBA-809A-8FFC5245A907}" dt="2024-07-19T21:01:58.631" v="7061" actId="478"/>
          <ac:spMkLst>
            <pc:docMk/>
            <pc:sldMk cId="635056354" sldId="307"/>
            <ac:spMk id="3" creationId="{542EA52C-66A7-DEF1-4E9F-9A1F1E73FE34}"/>
          </ac:spMkLst>
        </pc:spChg>
        <pc:spChg chg="add del">
          <ac:chgData name="Tony Visconti" userId="4336e66b-c860-4f93-88d6-260a3938fd61" providerId="ADAL" clId="{2CC22143-5C8F-4CBA-809A-8FFC5245A907}" dt="2024-07-19T20:59:38.865" v="6997" actId="22"/>
          <ac:spMkLst>
            <pc:docMk/>
            <pc:sldMk cId="635056354" sldId="307"/>
            <ac:spMk id="5" creationId="{32B582AD-5752-BA1E-641A-39D773C6E96E}"/>
          </ac:spMkLst>
        </pc:spChg>
        <pc:spChg chg="add del">
          <ac:chgData name="Tony Visconti" userId="4336e66b-c860-4f93-88d6-260a3938fd61" providerId="ADAL" clId="{2CC22143-5C8F-4CBA-809A-8FFC5245A907}" dt="2024-07-19T21:00:29.409" v="7000" actId="22"/>
          <ac:spMkLst>
            <pc:docMk/>
            <pc:sldMk cId="635056354" sldId="307"/>
            <ac:spMk id="7" creationId="{D29DA94F-F85F-87E2-462B-40ABEC5747B0}"/>
          </ac:spMkLst>
        </pc:spChg>
        <pc:spChg chg="add del mod">
          <ac:chgData name="Tony Visconti" userId="4336e66b-c860-4f93-88d6-260a3938fd61" providerId="ADAL" clId="{2CC22143-5C8F-4CBA-809A-8FFC5245A907}" dt="2024-07-19T21:33:16.406" v="8419" actId="26606"/>
          <ac:spMkLst>
            <pc:docMk/>
            <pc:sldMk cId="635056354" sldId="307"/>
            <ac:spMk id="8" creationId="{BF14065F-0D74-0569-4AC6-E7E19C081F51}"/>
          </ac:spMkLst>
        </pc:spChg>
        <pc:spChg chg="add del mod">
          <ac:chgData name="Tony Visconti" userId="4336e66b-c860-4f93-88d6-260a3938fd61" providerId="ADAL" clId="{2CC22143-5C8F-4CBA-809A-8FFC5245A907}" dt="2024-07-19T21:02:01.229" v="7062" actId="478"/>
          <ac:spMkLst>
            <pc:docMk/>
            <pc:sldMk cId="635056354" sldId="307"/>
            <ac:spMk id="10" creationId="{56F2C4F4-EFF9-6744-4C7D-7370A1A8691C}"/>
          </ac:spMkLst>
        </pc:spChg>
        <pc:spChg chg="add del">
          <ac:chgData name="Tony Visconti" userId="4336e66b-c860-4f93-88d6-260a3938fd61" providerId="ADAL" clId="{2CC22143-5C8F-4CBA-809A-8FFC5245A907}" dt="2024-07-19T21:32:39.867" v="8412" actId="26606"/>
          <ac:spMkLst>
            <pc:docMk/>
            <pc:sldMk cId="635056354" sldId="307"/>
            <ac:spMk id="12" creationId="{1C582B07-D0F0-4B6B-A5D9-D2F192CB3A4E}"/>
          </ac:spMkLst>
        </pc:spChg>
        <pc:spChg chg="add del">
          <ac:chgData name="Tony Visconti" userId="4336e66b-c860-4f93-88d6-260a3938fd61" providerId="ADAL" clId="{2CC22143-5C8F-4CBA-809A-8FFC5245A907}" dt="2024-07-19T21:31:56.160" v="8362" actId="26606"/>
          <ac:spMkLst>
            <pc:docMk/>
            <pc:sldMk cId="635056354" sldId="307"/>
            <ac:spMk id="14" creationId="{1C582B07-D0F0-4B6B-A5D9-D2F192CB3A4E}"/>
          </ac:spMkLst>
        </pc:spChg>
        <pc:spChg chg="add del">
          <ac:chgData name="Tony Visconti" userId="4336e66b-c860-4f93-88d6-260a3938fd61" providerId="ADAL" clId="{2CC22143-5C8F-4CBA-809A-8FFC5245A907}" dt="2024-07-19T21:32:39.867" v="8412" actId="26606"/>
          <ac:spMkLst>
            <pc:docMk/>
            <pc:sldMk cId="635056354" sldId="307"/>
            <ac:spMk id="15" creationId="{1CA9ECCC-3CDE-49CD-AC9D-2A856AB0D6F5}"/>
          </ac:spMkLst>
        </pc:spChg>
        <pc:spChg chg="add del">
          <ac:chgData name="Tony Visconti" userId="4336e66b-c860-4f93-88d6-260a3938fd61" providerId="ADAL" clId="{2CC22143-5C8F-4CBA-809A-8FFC5245A907}" dt="2024-07-19T21:31:56.160" v="8362" actId="26606"/>
          <ac:spMkLst>
            <pc:docMk/>
            <pc:sldMk cId="635056354" sldId="307"/>
            <ac:spMk id="49" creationId="{BEAC0A80-07D3-49CB-87C3-BC34F219DFF7}"/>
          </ac:spMkLst>
        </pc:spChg>
        <pc:spChg chg="add del">
          <ac:chgData name="Tony Visconti" userId="4336e66b-c860-4f93-88d6-260a3938fd61" providerId="ADAL" clId="{2CC22143-5C8F-4CBA-809A-8FFC5245A907}" dt="2024-07-19T21:32:52.868" v="8414" actId="26606"/>
          <ac:spMkLst>
            <pc:docMk/>
            <pc:sldMk cId="635056354" sldId="307"/>
            <ac:spMk id="50" creationId="{972E8032-894F-424B-B154-A7BF1E262F92}"/>
          </ac:spMkLst>
        </pc:spChg>
        <pc:spChg chg="add del">
          <ac:chgData name="Tony Visconti" userId="4336e66b-c860-4f93-88d6-260a3938fd61" providerId="ADAL" clId="{2CC22143-5C8F-4CBA-809A-8FFC5245A907}" dt="2024-07-19T21:31:57.406" v="8364" actId="26606"/>
          <ac:spMkLst>
            <pc:docMk/>
            <pc:sldMk cId="635056354" sldId="307"/>
            <ac:spMk id="51" creationId="{1C582B07-D0F0-4B6B-A5D9-D2F192CB3A4E}"/>
          </ac:spMkLst>
        </pc:spChg>
        <pc:spChg chg="add del">
          <ac:chgData name="Tony Visconti" userId="4336e66b-c860-4f93-88d6-260a3938fd61" providerId="ADAL" clId="{2CC22143-5C8F-4CBA-809A-8FFC5245A907}" dt="2024-07-19T21:31:57.406" v="8364" actId="26606"/>
          <ac:spMkLst>
            <pc:docMk/>
            <pc:sldMk cId="635056354" sldId="307"/>
            <ac:spMk id="53" creationId="{C06E4552-68A6-4116-A498-EAB3BF2A21A7}"/>
          </ac:spMkLst>
        </pc:spChg>
        <pc:spChg chg="add del">
          <ac:chgData name="Tony Visconti" userId="4336e66b-c860-4f93-88d6-260a3938fd61" providerId="ADAL" clId="{2CC22143-5C8F-4CBA-809A-8FFC5245A907}" dt="2024-07-19T21:31:58.086" v="8366" actId="26606"/>
          <ac:spMkLst>
            <pc:docMk/>
            <pc:sldMk cId="635056354" sldId="307"/>
            <ac:spMk id="56" creationId="{1C582B07-D0F0-4B6B-A5D9-D2F192CB3A4E}"/>
          </ac:spMkLst>
        </pc:spChg>
        <pc:spChg chg="add del">
          <ac:chgData name="Tony Visconti" userId="4336e66b-c860-4f93-88d6-260a3938fd61" providerId="ADAL" clId="{2CC22143-5C8F-4CBA-809A-8FFC5245A907}" dt="2024-07-19T21:31:58.086" v="8366" actId="26606"/>
          <ac:spMkLst>
            <pc:docMk/>
            <pc:sldMk cId="635056354" sldId="307"/>
            <ac:spMk id="59" creationId="{9CB088BA-8550-4910-8653-B87C8689852C}"/>
          </ac:spMkLst>
        </pc:spChg>
        <pc:spChg chg="add del">
          <ac:chgData name="Tony Visconti" userId="4336e66b-c860-4f93-88d6-260a3938fd61" providerId="ADAL" clId="{2CC22143-5C8F-4CBA-809A-8FFC5245A907}" dt="2024-07-19T21:32:52.868" v="8414" actId="26606"/>
          <ac:spMkLst>
            <pc:docMk/>
            <pc:sldMk cId="635056354" sldId="307"/>
            <ac:spMk id="60" creationId="{53C83731-596B-409A-B862-7E2288877D7D}"/>
          </ac:spMkLst>
        </pc:spChg>
        <pc:spChg chg="add del">
          <ac:chgData name="Tony Visconti" userId="4336e66b-c860-4f93-88d6-260a3938fd61" providerId="ADAL" clId="{2CC22143-5C8F-4CBA-809A-8FFC5245A907}" dt="2024-07-19T21:31:59.051" v="8368" actId="26606"/>
          <ac:spMkLst>
            <pc:docMk/>
            <pc:sldMk cId="635056354" sldId="307"/>
            <ac:spMk id="61" creationId="{1C582B07-D0F0-4B6B-A5D9-D2F192CB3A4E}"/>
          </ac:spMkLst>
        </pc:spChg>
        <pc:spChg chg="add del">
          <ac:chgData name="Tony Visconti" userId="4336e66b-c860-4f93-88d6-260a3938fd61" providerId="ADAL" clId="{2CC22143-5C8F-4CBA-809A-8FFC5245A907}" dt="2024-07-19T21:31:59.051" v="8368" actId="26606"/>
          <ac:spMkLst>
            <pc:docMk/>
            <pc:sldMk cId="635056354" sldId="307"/>
            <ac:spMk id="63" creationId="{BEAC0A80-07D3-49CB-87C3-BC34F219DFF7}"/>
          </ac:spMkLst>
        </pc:spChg>
        <pc:spChg chg="add del">
          <ac:chgData name="Tony Visconti" userId="4336e66b-c860-4f93-88d6-260a3938fd61" providerId="ADAL" clId="{2CC22143-5C8F-4CBA-809A-8FFC5245A907}" dt="2024-07-19T21:33:14.348" v="8416" actId="26606"/>
          <ac:spMkLst>
            <pc:docMk/>
            <pc:sldMk cId="635056354" sldId="307"/>
            <ac:spMk id="67" creationId="{972E8032-894F-424B-B154-A7BF1E262F92}"/>
          </ac:spMkLst>
        </pc:spChg>
        <pc:spChg chg="add del">
          <ac:chgData name="Tony Visconti" userId="4336e66b-c860-4f93-88d6-260a3938fd61" providerId="ADAL" clId="{2CC22143-5C8F-4CBA-809A-8FFC5245A907}" dt="2024-07-19T21:33:14.348" v="8416" actId="26606"/>
          <ac:spMkLst>
            <pc:docMk/>
            <pc:sldMk cId="635056354" sldId="307"/>
            <ac:spMk id="69" creationId="{53C83731-596B-409A-B862-7E2288877D7D}"/>
          </ac:spMkLst>
        </pc:spChg>
        <pc:spChg chg="add del">
          <ac:chgData name="Tony Visconti" userId="4336e66b-c860-4f93-88d6-260a3938fd61" providerId="ADAL" clId="{2CC22143-5C8F-4CBA-809A-8FFC5245A907}" dt="2024-07-19T21:33:16.378" v="8418" actId="26606"/>
          <ac:spMkLst>
            <pc:docMk/>
            <pc:sldMk cId="635056354" sldId="307"/>
            <ac:spMk id="72" creationId="{9663BDD8-36FC-48B0-8862-3B51BE4F77DA}"/>
          </ac:spMkLst>
        </pc:spChg>
        <pc:spChg chg="add del">
          <ac:chgData name="Tony Visconti" userId="4336e66b-c860-4f93-88d6-260a3938fd61" providerId="ADAL" clId="{2CC22143-5C8F-4CBA-809A-8FFC5245A907}" dt="2024-07-19T21:33:16.378" v="8418" actId="26606"/>
          <ac:spMkLst>
            <pc:docMk/>
            <pc:sldMk cId="635056354" sldId="307"/>
            <ac:spMk id="74" creationId="{42DA35F9-950C-4AD3-AAD4-731D45E42335}"/>
          </ac:spMkLst>
        </pc:spChg>
        <pc:spChg chg="add">
          <ac:chgData name="Tony Visconti" userId="4336e66b-c860-4f93-88d6-260a3938fd61" providerId="ADAL" clId="{2CC22143-5C8F-4CBA-809A-8FFC5245A907}" dt="2024-07-19T21:33:16.406" v="8419" actId="26606"/>
          <ac:spMkLst>
            <pc:docMk/>
            <pc:sldMk cId="635056354" sldId="307"/>
            <ac:spMk id="77" creationId="{9663BDD8-36FC-48B0-8862-3B51BE4F77DA}"/>
          </ac:spMkLst>
        </pc:spChg>
        <pc:spChg chg="add">
          <ac:chgData name="Tony Visconti" userId="4336e66b-c860-4f93-88d6-260a3938fd61" providerId="ADAL" clId="{2CC22143-5C8F-4CBA-809A-8FFC5245A907}" dt="2024-07-19T21:33:16.406" v="8419" actId="26606"/>
          <ac:spMkLst>
            <pc:docMk/>
            <pc:sldMk cId="635056354" sldId="307"/>
            <ac:spMk id="79" creationId="{63D6C682-FD57-4DF7-854F-DD140E1E29B3}"/>
          </ac:spMkLst>
        </pc:spChg>
        <pc:grpChg chg="add del">
          <ac:chgData name="Tony Visconti" userId="4336e66b-c860-4f93-88d6-260a3938fd61" providerId="ADAL" clId="{2CC22143-5C8F-4CBA-809A-8FFC5245A907}" dt="2024-07-19T21:32:39.867" v="8412" actId="26606"/>
          <ac:grpSpMkLst>
            <pc:docMk/>
            <pc:sldMk cId="635056354" sldId="307"/>
            <ac:grpSpMk id="13" creationId="{B0791448-355B-4C1D-9B97-A1AB0AB2F1A5}"/>
          </ac:grpSpMkLst>
        </pc:grpChg>
        <pc:grpChg chg="add del">
          <ac:chgData name="Tony Visconti" userId="4336e66b-c860-4f93-88d6-260a3938fd61" providerId="ADAL" clId="{2CC22143-5C8F-4CBA-809A-8FFC5245A907}" dt="2024-07-19T21:31:56.160" v="8362" actId="26606"/>
          <ac:grpSpMkLst>
            <pc:docMk/>
            <pc:sldMk cId="635056354" sldId="307"/>
            <ac:grpSpMk id="16" creationId="{4D431671-5191-4947-8899-E90505A70426}"/>
          </ac:grpSpMkLst>
        </pc:grpChg>
        <pc:grpChg chg="add del">
          <ac:chgData name="Tony Visconti" userId="4336e66b-c860-4f93-88d6-260a3938fd61" providerId="ADAL" clId="{2CC22143-5C8F-4CBA-809A-8FFC5245A907}" dt="2024-07-19T21:31:57.406" v="8364" actId="26606"/>
          <ac:grpSpMkLst>
            <pc:docMk/>
            <pc:sldMk cId="635056354" sldId="307"/>
            <ac:grpSpMk id="52" creationId="{16DCAA85-498A-403D-9B78-5CCBD1090031}"/>
          </ac:grpSpMkLst>
        </pc:grpChg>
        <pc:grpChg chg="add del">
          <ac:chgData name="Tony Visconti" userId="4336e66b-c860-4f93-88d6-260a3938fd61" providerId="ADAL" clId="{2CC22143-5C8F-4CBA-809A-8FFC5245A907}" dt="2024-07-19T21:32:52.868" v="8414" actId="26606"/>
          <ac:grpSpMkLst>
            <pc:docMk/>
            <pc:sldMk cId="635056354" sldId="307"/>
            <ac:grpSpMk id="55" creationId="{CA5A7895-4F32-4769-AD6A-7F9BA67C58D5}"/>
          </ac:grpSpMkLst>
        </pc:grpChg>
        <pc:grpChg chg="add del">
          <ac:chgData name="Tony Visconti" userId="4336e66b-c860-4f93-88d6-260a3938fd61" providerId="ADAL" clId="{2CC22143-5C8F-4CBA-809A-8FFC5245A907}" dt="2024-07-19T21:31:58.086" v="8366" actId="26606"/>
          <ac:grpSpMkLst>
            <pc:docMk/>
            <pc:sldMk cId="635056354" sldId="307"/>
            <ac:grpSpMk id="57" creationId="{57B5DC75-1F52-4E9C-9473-841A19CCD663}"/>
          </ac:grpSpMkLst>
        </pc:grpChg>
        <pc:grpChg chg="add del">
          <ac:chgData name="Tony Visconti" userId="4336e66b-c860-4f93-88d6-260a3938fd61" providerId="ADAL" clId="{2CC22143-5C8F-4CBA-809A-8FFC5245A907}" dt="2024-07-19T21:31:59.051" v="8368" actId="26606"/>
          <ac:grpSpMkLst>
            <pc:docMk/>
            <pc:sldMk cId="635056354" sldId="307"/>
            <ac:grpSpMk id="62" creationId="{4D431671-5191-4947-8899-E90505A70426}"/>
          </ac:grpSpMkLst>
        </pc:grpChg>
        <pc:grpChg chg="add del">
          <ac:chgData name="Tony Visconti" userId="4336e66b-c860-4f93-88d6-260a3938fd61" providerId="ADAL" clId="{2CC22143-5C8F-4CBA-809A-8FFC5245A907}" dt="2024-07-19T21:33:14.348" v="8416" actId="26606"/>
          <ac:grpSpMkLst>
            <pc:docMk/>
            <pc:sldMk cId="635056354" sldId="307"/>
            <ac:grpSpMk id="68" creationId="{CA5A7895-4F32-4769-AD6A-7F9BA67C58D5}"/>
          </ac:grpSpMkLst>
        </pc:grpChg>
        <pc:grpChg chg="add del">
          <ac:chgData name="Tony Visconti" userId="4336e66b-c860-4f93-88d6-260a3938fd61" providerId="ADAL" clId="{2CC22143-5C8F-4CBA-809A-8FFC5245A907}" dt="2024-07-19T21:33:16.378" v="8418" actId="26606"/>
          <ac:grpSpMkLst>
            <pc:docMk/>
            <pc:sldMk cId="635056354" sldId="307"/>
            <ac:grpSpMk id="73" creationId="{7188C579-6F01-4060-BF31-C045C99A6CF8}"/>
          </ac:grpSpMkLst>
        </pc:grpChg>
        <pc:grpChg chg="add">
          <ac:chgData name="Tony Visconti" userId="4336e66b-c860-4f93-88d6-260a3938fd61" providerId="ADAL" clId="{2CC22143-5C8F-4CBA-809A-8FFC5245A907}" dt="2024-07-19T21:33:16.406" v="8419" actId="26606"/>
          <ac:grpSpMkLst>
            <pc:docMk/>
            <pc:sldMk cId="635056354" sldId="307"/>
            <ac:grpSpMk id="78" creationId="{C15A19D0-2BD2-47E7-A51B-B8083A14E791}"/>
          </ac:grpSpMkLst>
        </pc:grpChg>
        <pc:graphicFrameChg chg="add del">
          <ac:chgData name="Tony Visconti" userId="4336e66b-c860-4f93-88d6-260a3938fd61" providerId="ADAL" clId="{2CC22143-5C8F-4CBA-809A-8FFC5245A907}" dt="2024-07-19T21:32:52.868" v="8414" actId="26606"/>
          <ac:graphicFrameMkLst>
            <pc:docMk/>
            <pc:sldMk cId="635056354" sldId="307"/>
            <ac:graphicFrameMk id="65" creationId="{862B991A-A71B-DD8B-FA6F-E2D7F578D5DB}"/>
          </ac:graphicFrameMkLst>
        </pc:graphicFrameChg>
        <pc:graphicFrameChg chg="add del">
          <ac:chgData name="Tony Visconti" userId="4336e66b-c860-4f93-88d6-260a3938fd61" providerId="ADAL" clId="{2CC22143-5C8F-4CBA-809A-8FFC5245A907}" dt="2024-07-19T21:33:14.348" v="8416" actId="26606"/>
          <ac:graphicFrameMkLst>
            <pc:docMk/>
            <pc:sldMk cId="635056354" sldId="307"/>
            <ac:graphicFrameMk id="70" creationId="{D0B56DD8-B7ED-E84A-B188-CB6A9DB6790F}"/>
          </ac:graphicFrameMkLst>
        </pc:graphicFrameChg>
        <pc:graphicFrameChg chg="add del">
          <ac:chgData name="Tony Visconti" userId="4336e66b-c860-4f93-88d6-260a3938fd61" providerId="ADAL" clId="{2CC22143-5C8F-4CBA-809A-8FFC5245A907}" dt="2024-07-19T21:33:16.378" v="8418" actId="26606"/>
          <ac:graphicFrameMkLst>
            <pc:docMk/>
            <pc:sldMk cId="635056354" sldId="307"/>
            <ac:graphicFrameMk id="75" creationId="{809136AE-21AA-1EAC-0268-6AB8CE6B7034}"/>
          </ac:graphicFrameMkLst>
        </pc:graphicFrameChg>
        <pc:graphicFrameChg chg="add mod">
          <ac:chgData name="Tony Visconti" userId="4336e66b-c860-4f93-88d6-260a3938fd61" providerId="ADAL" clId="{2CC22143-5C8F-4CBA-809A-8FFC5245A907}" dt="2024-07-19T21:39:24.653" v="8610" actId="2"/>
          <ac:graphicFrameMkLst>
            <pc:docMk/>
            <pc:sldMk cId="635056354" sldId="307"/>
            <ac:graphicFrameMk id="80" creationId="{859F4351-C02C-F6DB-C0DE-F49DA14BE78B}"/>
          </ac:graphicFrameMkLst>
        </pc:graphicFrameChg>
        <pc:picChg chg="add del">
          <ac:chgData name="Tony Visconti" userId="4336e66b-c860-4f93-88d6-260a3938fd61" providerId="ADAL" clId="{2CC22143-5C8F-4CBA-809A-8FFC5245A907}" dt="2024-07-19T21:31:56.160" v="8362" actId="26606"/>
          <ac:picMkLst>
            <pc:docMk/>
            <pc:sldMk cId="635056354" sldId="307"/>
            <ac:picMk id="11" creationId="{80DF228A-5ACB-8DFA-1E7A-61CADFA680BE}"/>
          </ac:picMkLst>
        </pc:picChg>
        <pc:picChg chg="add del">
          <ac:chgData name="Tony Visconti" userId="4336e66b-c860-4f93-88d6-260a3938fd61" providerId="ADAL" clId="{2CC22143-5C8F-4CBA-809A-8FFC5245A907}" dt="2024-07-19T21:32:39.867" v="8412" actId="26606"/>
          <ac:picMkLst>
            <pc:docMk/>
            <pc:sldMk cId="635056354" sldId="307"/>
            <ac:picMk id="48" creationId="{A5E8BC4F-71D4-1ACF-9629-3D86265A1F92}"/>
          </ac:picMkLst>
        </pc:picChg>
        <pc:picChg chg="add del">
          <ac:chgData name="Tony Visconti" userId="4336e66b-c860-4f93-88d6-260a3938fd61" providerId="ADAL" clId="{2CC22143-5C8F-4CBA-809A-8FFC5245A907}" dt="2024-07-19T21:31:57.406" v="8364" actId="26606"/>
          <ac:picMkLst>
            <pc:docMk/>
            <pc:sldMk cId="635056354" sldId="307"/>
            <ac:picMk id="54" creationId="{B9367B0D-B673-8614-9E99-402E87FA465E}"/>
          </ac:picMkLst>
        </pc:picChg>
        <pc:picChg chg="add del">
          <ac:chgData name="Tony Visconti" userId="4336e66b-c860-4f93-88d6-260a3938fd61" providerId="ADAL" clId="{2CC22143-5C8F-4CBA-809A-8FFC5245A907}" dt="2024-07-19T21:31:58.086" v="8366" actId="26606"/>
          <ac:picMkLst>
            <pc:docMk/>
            <pc:sldMk cId="635056354" sldId="307"/>
            <ac:picMk id="58" creationId="{74953F30-EDD0-F6A8-3364-F873941E3660}"/>
          </ac:picMkLst>
        </pc:picChg>
        <pc:picChg chg="add del">
          <ac:chgData name="Tony Visconti" userId="4336e66b-c860-4f93-88d6-260a3938fd61" providerId="ADAL" clId="{2CC22143-5C8F-4CBA-809A-8FFC5245A907}" dt="2024-07-19T21:31:59.051" v="8368" actId="26606"/>
          <ac:picMkLst>
            <pc:docMk/>
            <pc:sldMk cId="635056354" sldId="307"/>
            <ac:picMk id="64" creationId="{8A4E5A02-5564-0810-50DB-EF123C38081E}"/>
          </ac:picMkLst>
        </pc:picChg>
      </pc:sldChg>
      <pc:sldChg chg="addSp delSp modSp new mod setBg modNotesTx">
        <pc:chgData name="Tony Visconti" userId="4336e66b-c860-4f93-88d6-260a3938fd61" providerId="ADAL" clId="{2CC22143-5C8F-4CBA-809A-8FFC5245A907}" dt="2024-07-19T21:36:40.975" v="8534" actId="13926"/>
        <pc:sldMkLst>
          <pc:docMk/>
          <pc:sldMk cId="708288060" sldId="308"/>
        </pc:sldMkLst>
        <pc:spChg chg="mod ord">
          <ac:chgData name="Tony Visconti" userId="4336e66b-c860-4f93-88d6-260a3938fd61" providerId="ADAL" clId="{2CC22143-5C8F-4CBA-809A-8FFC5245A907}" dt="2024-07-19T21:35:51.373" v="8511" actId="14100"/>
          <ac:spMkLst>
            <pc:docMk/>
            <pc:sldMk cId="708288060" sldId="308"/>
            <ac:spMk id="2" creationId="{866ED782-79AD-B919-AC01-332985E42D3F}"/>
          </ac:spMkLst>
        </pc:spChg>
        <pc:spChg chg="mod">
          <ac:chgData name="Tony Visconti" userId="4336e66b-c860-4f93-88d6-260a3938fd61" providerId="ADAL" clId="{2CC22143-5C8F-4CBA-809A-8FFC5245A907}" dt="2024-07-19T21:36:40.975" v="8534" actId="13926"/>
          <ac:spMkLst>
            <pc:docMk/>
            <pc:sldMk cId="708288060" sldId="308"/>
            <ac:spMk id="3" creationId="{194B1159-BC34-A4A8-6CEA-8F74E9269872}"/>
          </ac:spMkLst>
        </pc:spChg>
        <pc:spChg chg="add del">
          <ac:chgData name="Tony Visconti" userId="4336e66b-c860-4f93-88d6-260a3938fd61" providerId="ADAL" clId="{2CC22143-5C8F-4CBA-809A-8FFC5245A907}" dt="2024-07-19T21:34:12.262" v="8470" actId="26606"/>
          <ac:spMkLst>
            <pc:docMk/>
            <pc:sldMk cId="708288060" sldId="308"/>
            <ac:spMk id="9" creationId="{1C582B07-D0F0-4B6B-A5D9-D2F192CB3A4E}"/>
          </ac:spMkLst>
        </pc:spChg>
        <pc:spChg chg="add del">
          <ac:chgData name="Tony Visconti" userId="4336e66b-c860-4f93-88d6-260a3938fd61" providerId="ADAL" clId="{2CC22143-5C8F-4CBA-809A-8FFC5245A907}" dt="2024-07-19T21:34:12.262" v="8470" actId="26606"/>
          <ac:spMkLst>
            <pc:docMk/>
            <pc:sldMk cId="708288060" sldId="308"/>
            <ac:spMk id="44" creationId="{1CA9ECCC-3CDE-49CD-AC9D-2A856AB0D6F5}"/>
          </ac:spMkLst>
        </pc:spChg>
        <pc:spChg chg="add del">
          <ac:chgData name="Tony Visconti" userId="4336e66b-c860-4f93-88d6-260a3938fd61" providerId="ADAL" clId="{2CC22143-5C8F-4CBA-809A-8FFC5245A907}" dt="2024-07-19T21:35:32.259" v="8507" actId="26606"/>
          <ac:spMkLst>
            <pc:docMk/>
            <pc:sldMk cId="708288060" sldId="308"/>
            <ac:spMk id="46" creationId="{1C582B07-D0F0-4B6B-A5D9-D2F192CB3A4E}"/>
          </ac:spMkLst>
        </pc:spChg>
        <pc:spChg chg="add del">
          <ac:chgData name="Tony Visconti" userId="4336e66b-c860-4f93-88d6-260a3938fd61" providerId="ADAL" clId="{2CC22143-5C8F-4CBA-809A-8FFC5245A907}" dt="2024-07-19T21:35:32.259" v="8507" actId="26606"/>
          <ac:spMkLst>
            <pc:docMk/>
            <pc:sldMk cId="708288060" sldId="308"/>
            <ac:spMk id="49" creationId="{BEAC0A80-07D3-49CB-87C3-BC34F219DFF7}"/>
          </ac:spMkLst>
        </pc:spChg>
        <pc:spChg chg="add">
          <ac:chgData name="Tony Visconti" userId="4336e66b-c860-4f93-88d6-260a3938fd61" providerId="ADAL" clId="{2CC22143-5C8F-4CBA-809A-8FFC5245A907}" dt="2024-07-19T21:35:32.259" v="8507" actId="26606"/>
          <ac:spMkLst>
            <pc:docMk/>
            <pc:sldMk cId="708288060" sldId="308"/>
            <ac:spMk id="51" creationId="{1C582B07-D0F0-4B6B-A5D9-D2F192CB3A4E}"/>
          </ac:spMkLst>
        </pc:spChg>
        <pc:spChg chg="add del">
          <ac:chgData name="Tony Visconti" userId="4336e66b-c860-4f93-88d6-260a3938fd61" providerId="ADAL" clId="{2CC22143-5C8F-4CBA-809A-8FFC5245A907}" dt="2024-07-19T21:35:03.618" v="8491" actId="26606"/>
          <ac:spMkLst>
            <pc:docMk/>
            <pc:sldMk cId="708288060" sldId="308"/>
            <ac:spMk id="54" creationId="{1C582B07-D0F0-4B6B-A5D9-D2F192CB3A4E}"/>
          </ac:spMkLst>
        </pc:spChg>
        <pc:spChg chg="add del">
          <ac:chgData name="Tony Visconti" userId="4336e66b-c860-4f93-88d6-260a3938fd61" providerId="ADAL" clId="{2CC22143-5C8F-4CBA-809A-8FFC5245A907}" dt="2024-07-19T21:35:03.618" v="8491" actId="26606"/>
          <ac:spMkLst>
            <pc:docMk/>
            <pc:sldMk cId="708288060" sldId="308"/>
            <ac:spMk id="56" creationId="{CFDF70F4-97B6-40D8-B1FA-9580DBD23934}"/>
          </ac:spMkLst>
        </pc:spChg>
        <pc:spChg chg="add del">
          <ac:chgData name="Tony Visconti" userId="4336e66b-c860-4f93-88d6-260a3938fd61" providerId="ADAL" clId="{2CC22143-5C8F-4CBA-809A-8FFC5245A907}" dt="2024-07-19T21:35:26.153" v="8502" actId="26606"/>
          <ac:spMkLst>
            <pc:docMk/>
            <pc:sldMk cId="708288060" sldId="308"/>
            <ac:spMk id="87" creationId="{2437C4A8-8E3A-4ADA-93B9-64737CE1ABB1}"/>
          </ac:spMkLst>
        </pc:spChg>
        <pc:spChg chg="add">
          <ac:chgData name="Tony Visconti" userId="4336e66b-c860-4f93-88d6-260a3938fd61" providerId="ADAL" clId="{2CC22143-5C8F-4CBA-809A-8FFC5245A907}" dt="2024-07-19T21:35:32.259" v="8507" actId="26606"/>
          <ac:spMkLst>
            <pc:docMk/>
            <pc:sldMk cId="708288060" sldId="308"/>
            <ac:spMk id="88" creationId="{BEAC0A80-07D3-49CB-87C3-BC34F219DFF7}"/>
          </ac:spMkLst>
        </pc:spChg>
        <pc:spChg chg="add del">
          <ac:chgData name="Tony Visconti" userId="4336e66b-c860-4f93-88d6-260a3938fd61" providerId="ADAL" clId="{2CC22143-5C8F-4CBA-809A-8FFC5245A907}" dt="2024-07-19T21:35:26.153" v="8502" actId="26606"/>
          <ac:spMkLst>
            <pc:docMk/>
            <pc:sldMk cId="708288060" sldId="308"/>
            <ac:spMk id="89" creationId="{BA6285CA-6AFA-4F27-AFB5-1B32CDE09B1A}"/>
          </ac:spMkLst>
        </pc:spChg>
        <pc:spChg chg="add del">
          <ac:chgData name="Tony Visconti" userId="4336e66b-c860-4f93-88d6-260a3938fd61" providerId="ADAL" clId="{2CC22143-5C8F-4CBA-809A-8FFC5245A907}" dt="2024-07-19T21:35:03.618" v="8491" actId="26606"/>
          <ac:spMkLst>
            <pc:docMk/>
            <pc:sldMk cId="708288060" sldId="308"/>
            <ac:spMk id="91" creationId="{9E92C66B-792F-479F-B983-F47FEE1AB562}"/>
          </ac:spMkLst>
        </pc:spChg>
        <pc:spChg chg="add del">
          <ac:chgData name="Tony Visconti" userId="4336e66b-c860-4f93-88d6-260a3938fd61" providerId="ADAL" clId="{2CC22143-5C8F-4CBA-809A-8FFC5245A907}" dt="2024-07-19T21:35:26.153" v="8502" actId="26606"/>
          <ac:spMkLst>
            <pc:docMk/>
            <pc:sldMk cId="708288060" sldId="308"/>
            <ac:spMk id="124" creationId="{A7050958-138C-4DA8-9DF5-1A9D65C19168}"/>
          </ac:spMkLst>
        </pc:spChg>
        <pc:grpChg chg="add del">
          <ac:chgData name="Tony Visconti" userId="4336e66b-c860-4f93-88d6-260a3938fd61" providerId="ADAL" clId="{2CC22143-5C8F-4CBA-809A-8FFC5245A907}" dt="2024-07-19T21:34:12.262" v="8470" actId="26606"/>
          <ac:grpSpMkLst>
            <pc:docMk/>
            <pc:sldMk cId="708288060" sldId="308"/>
            <ac:grpSpMk id="11" creationId="{B0791448-355B-4C1D-9B97-A1AB0AB2F1A5}"/>
          </ac:grpSpMkLst>
        </pc:grpChg>
        <pc:grpChg chg="add del">
          <ac:chgData name="Tony Visconti" userId="4336e66b-c860-4f93-88d6-260a3938fd61" providerId="ADAL" clId="{2CC22143-5C8F-4CBA-809A-8FFC5245A907}" dt="2024-07-19T21:35:32.259" v="8507" actId="26606"/>
          <ac:grpSpMkLst>
            <pc:docMk/>
            <pc:sldMk cId="708288060" sldId="308"/>
            <ac:grpSpMk id="47" creationId="{4D431671-5191-4947-8899-E90505A70426}"/>
          </ac:grpSpMkLst>
        </pc:grpChg>
        <pc:grpChg chg="add">
          <ac:chgData name="Tony Visconti" userId="4336e66b-c860-4f93-88d6-260a3938fd61" providerId="ADAL" clId="{2CC22143-5C8F-4CBA-809A-8FFC5245A907}" dt="2024-07-19T21:35:32.259" v="8507" actId="26606"/>
          <ac:grpSpMkLst>
            <pc:docMk/>
            <pc:sldMk cId="708288060" sldId="308"/>
            <ac:grpSpMk id="52" creationId="{4D431671-5191-4947-8899-E90505A70426}"/>
          </ac:grpSpMkLst>
        </pc:grpChg>
        <pc:grpChg chg="add del">
          <ac:chgData name="Tony Visconti" userId="4336e66b-c860-4f93-88d6-260a3938fd61" providerId="ADAL" clId="{2CC22143-5C8F-4CBA-809A-8FFC5245A907}" dt="2024-07-19T21:35:03.618" v="8491" actId="26606"/>
          <ac:grpSpMkLst>
            <pc:docMk/>
            <pc:sldMk cId="708288060" sldId="308"/>
            <ac:grpSpMk id="58" creationId="{807F70BA-21EF-4B7D-ACFF-D02E136D44B5}"/>
          </ac:grpSpMkLst>
        </pc:grpChg>
        <pc:grpChg chg="add del">
          <ac:chgData name="Tony Visconti" userId="4336e66b-c860-4f93-88d6-260a3938fd61" providerId="ADAL" clId="{2CC22143-5C8F-4CBA-809A-8FFC5245A907}" dt="2024-07-19T21:35:26.153" v="8502" actId="26606"/>
          <ac:grpSpMkLst>
            <pc:docMk/>
            <pc:sldMk cId="708288060" sldId="308"/>
            <ac:grpSpMk id="123" creationId="{748618E9-EE2D-4864-9EEE-58939BD4FBBA}"/>
          </ac:grpSpMkLst>
        </pc:grpChg>
        <pc:grpChg chg="add del">
          <ac:chgData name="Tony Visconti" userId="4336e66b-c860-4f93-88d6-260a3938fd61" providerId="ADAL" clId="{2CC22143-5C8F-4CBA-809A-8FFC5245A907}" dt="2024-07-19T21:35:26.153" v="8502" actId="26606"/>
          <ac:grpSpMkLst>
            <pc:docMk/>
            <pc:sldMk cId="708288060" sldId="308"/>
            <ac:grpSpMk id="127" creationId="{7CC099DD-8E7F-4878-A418-76859A85E971}"/>
          </ac:grpSpMkLst>
        </pc:grpChg>
        <pc:picChg chg="add del">
          <ac:chgData name="Tony Visconti" userId="4336e66b-c860-4f93-88d6-260a3938fd61" providerId="ADAL" clId="{2CC22143-5C8F-4CBA-809A-8FFC5245A907}" dt="2024-07-19T21:34:12.262" v="8470" actId="26606"/>
          <ac:picMkLst>
            <pc:docMk/>
            <pc:sldMk cId="708288060" sldId="308"/>
            <ac:picMk id="5" creationId="{F680F1E5-B4A6-924E-7E1C-B96F445B3768}"/>
          </ac:picMkLst>
        </pc:picChg>
        <pc:picChg chg="add mod ord modCrop">
          <ac:chgData name="Tony Visconti" userId="4336e66b-c860-4f93-88d6-260a3938fd61" providerId="ADAL" clId="{2CC22143-5C8F-4CBA-809A-8FFC5245A907}" dt="2024-07-19T21:35:42.853" v="8509" actId="732"/>
          <ac:picMkLst>
            <pc:docMk/>
            <pc:sldMk cId="708288060" sldId="308"/>
            <ac:picMk id="48" creationId="{4EC819FB-42EB-B68A-6047-645EE80096E3}"/>
          </ac:picMkLst>
        </pc:picChg>
      </pc:sldChg>
      <pc:sldChg chg="modSp new mod">
        <pc:chgData name="Tony Visconti" userId="4336e66b-c860-4f93-88d6-260a3938fd61" providerId="ADAL" clId="{2CC22143-5C8F-4CBA-809A-8FFC5245A907}" dt="2024-07-19T21:15:08.258" v="7827" actId="20577"/>
        <pc:sldMkLst>
          <pc:docMk/>
          <pc:sldMk cId="492847619" sldId="309"/>
        </pc:sldMkLst>
        <pc:spChg chg="mod">
          <ac:chgData name="Tony Visconti" userId="4336e66b-c860-4f93-88d6-260a3938fd61" providerId="ADAL" clId="{2CC22143-5C8F-4CBA-809A-8FFC5245A907}" dt="2024-07-19T21:11:08.240" v="7544"/>
          <ac:spMkLst>
            <pc:docMk/>
            <pc:sldMk cId="492847619" sldId="309"/>
            <ac:spMk id="2" creationId="{A6F1B06E-2EA1-B154-2176-0BF461138BD8}"/>
          </ac:spMkLst>
        </pc:spChg>
        <pc:spChg chg="mod">
          <ac:chgData name="Tony Visconti" userId="4336e66b-c860-4f93-88d6-260a3938fd61" providerId="ADAL" clId="{2CC22143-5C8F-4CBA-809A-8FFC5245A907}" dt="2024-07-19T21:15:08.258" v="7827" actId="20577"/>
          <ac:spMkLst>
            <pc:docMk/>
            <pc:sldMk cId="492847619" sldId="309"/>
            <ac:spMk id="3" creationId="{A1E26117-C635-D9B5-7578-F6F5BE9F81AF}"/>
          </ac:spMkLst>
        </pc:spChg>
      </pc:sldChg>
      <pc:sldChg chg="addSp delSp modSp new mod setBg">
        <pc:chgData name="Tony Visconti" userId="4336e66b-c860-4f93-88d6-260a3938fd61" providerId="ADAL" clId="{2CC22143-5C8F-4CBA-809A-8FFC5245A907}" dt="2024-07-19T21:39:28.933" v="8612" actId="20577"/>
        <pc:sldMkLst>
          <pc:docMk/>
          <pc:sldMk cId="4171531161" sldId="310"/>
        </pc:sldMkLst>
        <pc:spChg chg="mod">
          <ac:chgData name="Tony Visconti" userId="4336e66b-c860-4f93-88d6-260a3938fd61" providerId="ADAL" clId="{2CC22143-5C8F-4CBA-809A-8FFC5245A907}" dt="2024-07-19T21:39:00.225" v="8606" actId="26606"/>
          <ac:spMkLst>
            <pc:docMk/>
            <pc:sldMk cId="4171531161" sldId="310"/>
            <ac:spMk id="2" creationId="{34AA610B-0205-63EE-27CC-055AA87C362E}"/>
          </ac:spMkLst>
        </pc:spChg>
        <pc:spChg chg="mod">
          <ac:chgData name="Tony Visconti" userId="4336e66b-c860-4f93-88d6-260a3938fd61" providerId="ADAL" clId="{2CC22143-5C8F-4CBA-809A-8FFC5245A907}" dt="2024-07-19T21:39:28.933" v="8612" actId="20577"/>
          <ac:spMkLst>
            <pc:docMk/>
            <pc:sldMk cId="4171531161" sldId="310"/>
            <ac:spMk id="3" creationId="{6C00F53A-328A-8ADD-E3DA-896978EF094E}"/>
          </ac:spMkLst>
        </pc:spChg>
        <pc:spChg chg="add del">
          <ac:chgData name="Tony Visconti" userId="4336e66b-c860-4f93-88d6-260a3938fd61" providerId="ADAL" clId="{2CC22143-5C8F-4CBA-809A-8FFC5245A907}" dt="2024-07-19T21:38:12.190" v="8593" actId="26606"/>
          <ac:spMkLst>
            <pc:docMk/>
            <pc:sldMk cId="4171531161" sldId="310"/>
            <ac:spMk id="9" creationId="{1C582B07-D0F0-4B6B-A5D9-D2F192CB3A4E}"/>
          </ac:spMkLst>
        </pc:spChg>
        <pc:spChg chg="add del">
          <ac:chgData name="Tony Visconti" userId="4336e66b-c860-4f93-88d6-260a3938fd61" providerId="ADAL" clId="{2CC22143-5C8F-4CBA-809A-8FFC5245A907}" dt="2024-07-19T21:38:12.190" v="8593" actId="26606"/>
          <ac:spMkLst>
            <pc:docMk/>
            <pc:sldMk cId="4171531161" sldId="310"/>
            <ac:spMk id="44" creationId="{BEAC0A80-07D3-49CB-87C3-BC34F219DFF7}"/>
          </ac:spMkLst>
        </pc:spChg>
        <pc:spChg chg="add del">
          <ac:chgData name="Tony Visconti" userId="4336e66b-c860-4f93-88d6-260a3938fd61" providerId="ADAL" clId="{2CC22143-5C8F-4CBA-809A-8FFC5245A907}" dt="2024-07-19T21:39:00.225" v="8606" actId="26606"/>
          <ac:spMkLst>
            <pc:docMk/>
            <pc:sldMk cId="4171531161" sldId="310"/>
            <ac:spMk id="46" creationId="{1C582B07-D0F0-4B6B-A5D9-D2F192CB3A4E}"/>
          </ac:spMkLst>
        </pc:spChg>
        <pc:spChg chg="add del">
          <ac:chgData name="Tony Visconti" userId="4336e66b-c860-4f93-88d6-260a3938fd61" providerId="ADAL" clId="{2CC22143-5C8F-4CBA-809A-8FFC5245A907}" dt="2024-07-19T21:39:00.225" v="8606" actId="26606"/>
          <ac:spMkLst>
            <pc:docMk/>
            <pc:sldMk cId="4171531161" sldId="310"/>
            <ac:spMk id="49" creationId="{9CB088BA-8550-4910-8653-B87C8689852C}"/>
          </ac:spMkLst>
        </pc:spChg>
        <pc:grpChg chg="add del">
          <ac:chgData name="Tony Visconti" userId="4336e66b-c860-4f93-88d6-260a3938fd61" providerId="ADAL" clId="{2CC22143-5C8F-4CBA-809A-8FFC5245A907}" dt="2024-07-19T21:38:12.190" v="8593" actId="26606"/>
          <ac:grpSpMkLst>
            <pc:docMk/>
            <pc:sldMk cId="4171531161" sldId="310"/>
            <ac:grpSpMk id="11" creationId="{4D431671-5191-4947-8899-E90505A70426}"/>
          </ac:grpSpMkLst>
        </pc:grpChg>
        <pc:grpChg chg="add del">
          <ac:chgData name="Tony Visconti" userId="4336e66b-c860-4f93-88d6-260a3938fd61" providerId="ADAL" clId="{2CC22143-5C8F-4CBA-809A-8FFC5245A907}" dt="2024-07-19T21:39:00.225" v="8606" actId="26606"/>
          <ac:grpSpMkLst>
            <pc:docMk/>
            <pc:sldMk cId="4171531161" sldId="310"/>
            <ac:grpSpMk id="47" creationId="{57B5DC75-1F52-4E9C-9473-841A19CCD663}"/>
          </ac:grpSpMkLst>
        </pc:grpChg>
        <pc:picChg chg="add del">
          <ac:chgData name="Tony Visconti" userId="4336e66b-c860-4f93-88d6-260a3938fd61" providerId="ADAL" clId="{2CC22143-5C8F-4CBA-809A-8FFC5245A907}" dt="2024-07-19T21:38:12.190" v="8593" actId="26606"/>
          <ac:picMkLst>
            <pc:docMk/>
            <pc:sldMk cId="4171531161" sldId="310"/>
            <ac:picMk id="5" creationId="{67264154-6C03-9811-4A56-53A533752559}"/>
          </ac:picMkLst>
        </pc:picChg>
        <pc:picChg chg="add del">
          <ac:chgData name="Tony Visconti" userId="4336e66b-c860-4f93-88d6-260a3938fd61" providerId="ADAL" clId="{2CC22143-5C8F-4CBA-809A-8FFC5245A907}" dt="2024-07-19T21:39:00.225" v="8606" actId="26606"/>
          <ac:picMkLst>
            <pc:docMk/>
            <pc:sldMk cId="4171531161" sldId="310"/>
            <ac:picMk id="48" creationId="{92E9F394-31C8-3937-7840-7993679F49C5}"/>
          </ac:picMkLst>
        </pc:picChg>
      </pc:sldChg>
      <pc:sldChg chg="addSp delSp modSp new mod setBg">
        <pc:chgData name="Tony Visconti" userId="4336e66b-c860-4f93-88d6-260a3938fd61" providerId="ADAL" clId="{2CC22143-5C8F-4CBA-809A-8FFC5245A907}" dt="2024-07-19T21:29:47.879" v="8216" actId="368"/>
        <pc:sldMkLst>
          <pc:docMk/>
          <pc:sldMk cId="3591848520" sldId="311"/>
        </pc:sldMkLst>
        <pc:spChg chg="mod ord">
          <ac:chgData name="Tony Visconti" userId="4336e66b-c860-4f93-88d6-260a3938fd61" providerId="ADAL" clId="{2CC22143-5C8F-4CBA-809A-8FFC5245A907}" dt="2024-07-19T21:29:47.879" v="8216" actId="368"/>
          <ac:spMkLst>
            <pc:docMk/>
            <pc:sldMk cId="3591848520" sldId="311"/>
            <ac:spMk id="2" creationId="{4EE126D2-A76C-FC0F-24CD-F78052CF68C3}"/>
          </ac:spMkLst>
        </pc:spChg>
        <pc:spChg chg="del">
          <ac:chgData name="Tony Visconti" userId="4336e66b-c860-4f93-88d6-260a3938fd61" providerId="ADAL" clId="{2CC22143-5C8F-4CBA-809A-8FFC5245A907}" dt="2024-07-19T21:26:45.280" v="8126" actId="22"/>
          <ac:spMkLst>
            <pc:docMk/>
            <pc:sldMk cId="3591848520" sldId="311"/>
            <ac:spMk id="3" creationId="{B5C84357-C487-C9BD-C7B5-5F7981426328}"/>
          </ac:spMkLst>
        </pc:spChg>
        <pc:spChg chg="add del">
          <ac:chgData name="Tony Visconti" userId="4336e66b-c860-4f93-88d6-260a3938fd61" providerId="ADAL" clId="{2CC22143-5C8F-4CBA-809A-8FFC5245A907}" dt="2024-07-19T21:27:22.022" v="8134" actId="26606"/>
          <ac:spMkLst>
            <pc:docMk/>
            <pc:sldMk cId="3591848520" sldId="311"/>
            <ac:spMk id="9" creationId="{80FE49DC-9EAF-8783-859F-419724FC4679}"/>
          </ac:spMkLst>
        </pc:spChg>
        <pc:spChg chg="add del">
          <ac:chgData name="Tony Visconti" userId="4336e66b-c860-4f93-88d6-260a3938fd61" providerId="ADAL" clId="{2CC22143-5C8F-4CBA-809A-8FFC5245A907}" dt="2024-07-19T21:27:22.022" v="8134" actId="26606"/>
          <ac:spMkLst>
            <pc:docMk/>
            <pc:sldMk cId="3591848520" sldId="311"/>
            <ac:spMk id="12" creationId="{1C582B07-D0F0-4B6B-A5D9-D2F192CB3A4E}"/>
          </ac:spMkLst>
        </pc:spChg>
        <pc:spChg chg="add del">
          <ac:chgData name="Tony Visconti" userId="4336e66b-c860-4f93-88d6-260a3938fd61" providerId="ADAL" clId="{2CC22143-5C8F-4CBA-809A-8FFC5245A907}" dt="2024-07-19T21:27:05.010" v="8128" actId="26606"/>
          <ac:spMkLst>
            <pc:docMk/>
            <pc:sldMk cId="3591848520" sldId="311"/>
            <ac:spMk id="43" creationId="{2437C4A8-8E3A-4ADA-93B9-64737CE1ABB1}"/>
          </ac:spMkLst>
        </pc:spChg>
        <pc:spChg chg="add del">
          <ac:chgData name="Tony Visconti" userId="4336e66b-c860-4f93-88d6-260a3938fd61" providerId="ADAL" clId="{2CC22143-5C8F-4CBA-809A-8FFC5245A907}" dt="2024-07-19T21:27:05.010" v="8128" actId="26606"/>
          <ac:spMkLst>
            <pc:docMk/>
            <pc:sldMk cId="3591848520" sldId="311"/>
            <ac:spMk id="45" creationId="{4E1EF4E8-5513-4BF5-BC41-04645281C672}"/>
          </ac:spMkLst>
        </pc:spChg>
        <pc:spChg chg="add del">
          <ac:chgData name="Tony Visconti" userId="4336e66b-c860-4f93-88d6-260a3938fd61" providerId="ADAL" clId="{2CC22143-5C8F-4CBA-809A-8FFC5245A907}" dt="2024-07-19T21:27:05.010" v="8128" actId="26606"/>
          <ac:spMkLst>
            <pc:docMk/>
            <pc:sldMk cId="3591848520" sldId="311"/>
            <ac:spMk id="80" creationId="{445FE972-3FD1-42A0-917A-5FC226BB7D2A}"/>
          </ac:spMkLst>
        </pc:spChg>
        <pc:spChg chg="add del">
          <ac:chgData name="Tony Visconti" userId="4336e66b-c860-4f93-88d6-260a3938fd61" providerId="ADAL" clId="{2CC22143-5C8F-4CBA-809A-8FFC5245A907}" dt="2024-07-19T21:27:14.559" v="8130" actId="26606"/>
          <ac:spMkLst>
            <pc:docMk/>
            <pc:sldMk cId="3591848520" sldId="311"/>
            <ac:spMk id="83" creationId="{2437C4A8-8E3A-4ADA-93B9-64737CE1ABB1}"/>
          </ac:spMkLst>
        </pc:spChg>
        <pc:spChg chg="add del">
          <ac:chgData name="Tony Visconti" userId="4336e66b-c860-4f93-88d6-260a3938fd61" providerId="ADAL" clId="{2CC22143-5C8F-4CBA-809A-8FFC5245A907}" dt="2024-07-19T21:27:14.559" v="8130" actId="26606"/>
          <ac:spMkLst>
            <pc:docMk/>
            <pc:sldMk cId="3591848520" sldId="311"/>
            <ac:spMk id="84" creationId="{D0A348B8-3F2F-474A-A276-9C90661762B0}"/>
          </ac:spMkLst>
        </pc:spChg>
        <pc:spChg chg="add del">
          <ac:chgData name="Tony Visconti" userId="4336e66b-c860-4f93-88d6-260a3938fd61" providerId="ADAL" clId="{2CC22143-5C8F-4CBA-809A-8FFC5245A907}" dt="2024-07-19T21:27:14.559" v="8130" actId="26606"/>
          <ac:spMkLst>
            <pc:docMk/>
            <pc:sldMk cId="3591848520" sldId="311"/>
            <ac:spMk id="86" creationId="{8606225D-3AFB-411A-A409-9199957FC936}"/>
          </ac:spMkLst>
        </pc:spChg>
        <pc:spChg chg="add del">
          <ac:chgData name="Tony Visconti" userId="4336e66b-c860-4f93-88d6-260a3938fd61" providerId="ADAL" clId="{2CC22143-5C8F-4CBA-809A-8FFC5245A907}" dt="2024-07-19T21:27:22.022" v="8134" actId="26606"/>
          <ac:spMkLst>
            <pc:docMk/>
            <pc:sldMk cId="3591848520" sldId="311"/>
            <ac:spMk id="90" creationId="{E6EB8E89-B39B-4271-9D20-17C3D1CB8509}"/>
          </ac:spMkLst>
        </pc:spChg>
        <pc:spChg chg="add">
          <ac:chgData name="Tony Visconti" userId="4336e66b-c860-4f93-88d6-260a3938fd61" providerId="ADAL" clId="{2CC22143-5C8F-4CBA-809A-8FFC5245A907}" dt="2024-07-19T21:27:22.022" v="8134" actId="26606"/>
          <ac:spMkLst>
            <pc:docMk/>
            <pc:sldMk cId="3591848520" sldId="311"/>
            <ac:spMk id="128" creationId="{2437C4A8-8E3A-4ADA-93B9-64737CE1ABB1}"/>
          </ac:spMkLst>
        </pc:spChg>
        <pc:spChg chg="add">
          <ac:chgData name="Tony Visconti" userId="4336e66b-c860-4f93-88d6-260a3938fd61" providerId="ADAL" clId="{2CC22143-5C8F-4CBA-809A-8FFC5245A907}" dt="2024-07-19T21:27:22.022" v="8134" actId="26606"/>
          <ac:spMkLst>
            <pc:docMk/>
            <pc:sldMk cId="3591848520" sldId="311"/>
            <ac:spMk id="130" creationId="{A173122F-D466-4F08-90FA-0038F7AC214A}"/>
          </ac:spMkLst>
        </pc:spChg>
        <pc:spChg chg="add">
          <ac:chgData name="Tony Visconti" userId="4336e66b-c860-4f93-88d6-260a3938fd61" providerId="ADAL" clId="{2CC22143-5C8F-4CBA-809A-8FFC5245A907}" dt="2024-07-19T21:27:22.022" v="8134" actId="26606"/>
          <ac:spMkLst>
            <pc:docMk/>
            <pc:sldMk cId="3591848520" sldId="311"/>
            <ac:spMk id="165" creationId="{F952A221-69C2-46B3-890D-354CA5961656}"/>
          </ac:spMkLst>
        </pc:spChg>
        <pc:grpChg chg="add del">
          <ac:chgData name="Tony Visconti" userId="4336e66b-c860-4f93-88d6-260a3938fd61" providerId="ADAL" clId="{2CC22143-5C8F-4CBA-809A-8FFC5245A907}" dt="2024-07-19T21:27:05.010" v="8128" actId="26606"/>
          <ac:grpSpMkLst>
            <pc:docMk/>
            <pc:sldMk cId="3591848520" sldId="311"/>
            <ac:grpSpMk id="10" creationId="{748618E9-EE2D-4864-9EEE-58939BD4FBBA}"/>
          </ac:grpSpMkLst>
        </pc:grpChg>
        <pc:grpChg chg="add del">
          <ac:chgData name="Tony Visconti" userId="4336e66b-c860-4f93-88d6-260a3938fd61" providerId="ADAL" clId="{2CC22143-5C8F-4CBA-809A-8FFC5245A907}" dt="2024-07-19T21:27:22.022" v="8134" actId="26606"/>
          <ac:grpSpMkLst>
            <pc:docMk/>
            <pc:sldMk cId="3591848520" sldId="311"/>
            <ac:grpSpMk id="14" creationId="{117B0BF7-CBF3-4C3A-B491-0CEF7B7C1EC2}"/>
          </ac:grpSpMkLst>
        </pc:grpChg>
        <pc:grpChg chg="add del">
          <ac:chgData name="Tony Visconti" userId="4336e66b-c860-4f93-88d6-260a3938fd61" providerId="ADAL" clId="{2CC22143-5C8F-4CBA-809A-8FFC5245A907}" dt="2024-07-19T21:27:05.010" v="8128" actId="26606"/>
          <ac:grpSpMkLst>
            <pc:docMk/>
            <pc:sldMk cId="3591848520" sldId="311"/>
            <ac:grpSpMk id="47" creationId="{4A1F22E2-9813-4EBC-A701-AAAA6ED15D72}"/>
          </ac:grpSpMkLst>
        </pc:grpChg>
        <pc:grpChg chg="add del">
          <ac:chgData name="Tony Visconti" userId="4336e66b-c860-4f93-88d6-260a3938fd61" providerId="ADAL" clId="{2CC22143-5C8F-4CBA-809A-8FFC5245A907}" dt="2024-07-19T21:27:14.559" v="8130" actId="26606"/>
          <ac:grpSpMkLst>
            <pc:docMk/>
            <pc:sldMk cId="3591848520" sldId="311"/>
            <ac:grpSpMk id="82" creationId="{748618E9-EE2D-4864-9EEE-58939BD4FBBA}"/>
          </ac:grpSpMkLst>
        </pc:grpChg>
        <pc:grpChg chg="add del">
          <ac:chgData name="Tony Visconti" userId="4336e66b-c860-4f93-88d6-260a3938fd61" providerId="ADAL" clId="{2CC22143-5C8F-4CBA-809A-8FFC5245A907}" dt="2024-07-19T21:27:14.559" v="8130" actId="26606"/>
          <ac:grpSpMkLst>
            <pc:docMk/>
            <pc:sldMk cId="3591848520" sldId="311"/>
            <ac:grpSpMk id="85" creationId="{46400ECE-9877-489B-9D66-A71DE0575CF3}"/>
          </ac:grpSpMkLst>
        </pc:grpChg>
        <pc:grpChg chg="add">
          <ac:chgData name="Tony Visconti" userId="4336e66b-c860-4f93-88d6-260a3938fd61" providerId="ADAL" clId="{2CC22143-5C8F-4CBA-809A-8FFC5245A907}" dt="2024-07-19T21:27:22.022" v="8134" actId="26606"/>
          <ac:grpSpMkLst>
            <pc:docMk/>
            <pc:sldMk cId="3591848520" sldId="311"/>
            <ac:grpSpMk id="95" creationId="{748618E9-EE2D-4864-9EEE-58939BD4FBBA}"/>
          </ac:grpSpMkLst>
        </pc:grpChg>
        <pc:grpChg chg="add">
          <ac:chgData name="Tony Visconti" userId="4336e66b-c860-4f93-88d6-260a3938fd61" providerId="ADAL" clId="{2CC22143-5C8F-4CBA-809A-8FFC5245A907}" dt="2024-07-19T21:27:22.022" v="8134" actId="26606"/>
          <ac:grpSpMkLst>
            <pc:docMk/>
            <pc:sldMk cId="3591848520" sldId="311"/>
            <ac:grpSpMk id="132" creationId="{B19EC7B8-C390-4F1B-8960-E6D32451033C}"/>
          </ac:grpSpMkLst>
        </pc:grpChg>
        <pc:picChg chg="add mod ord modCrop">
          <ac:chgData name="Tony Visconti" userId="4336e66b-c860-4f93-88d6-260a3938fd61" providerId="ADAL" clId="{2CC22143-5C8F-4CBA-809A-8FFC5245A907}" dt="2024-07-19T21:27:43.455" v="8139" actId="732"/>
          <ac:picMkLst>
            <pc:docMk/>
            <pc:sldMk cId="3591848520" sldId="311"/>
            <ac:picMk id="5" creationId="{5B70933E-78AF-EA5F-032B-2F15B11F5A2E}"/>
          </ac:picMkLst>
        </pc:picChg>
      </pc:sldChg>
      <pc:sldChg chg="addSp delSp modSp new mod modNotesTx">
        <pc:chgData name="Tony Visconti" userId="4336e66b-c860-4f93-88d6-260a3938fd61" providerId="ADAL" clId="{2CC22143-5C8F-4CBA-809A-8FFC5245A907}" dt="2024-07-19T21:39:13.516" v="8608" actId="313"/>
        <pc:sldMkLst>
          <pc:docMk/>
          <pc:sldMk cId="1663677687" sldId="312"/>
        </pc:sldMkLst>
        <pc:spChg chg="mod">
          <ac:chgData name="Tony Visconti" userId="4336e66b-c860-4f93-88d6-260a3938fd61" providerId="ADAL" clId="{2CC22143-5C8F-4CBA-809A-8FFC5245A907}" dt="2024-07-19T21:29:50.608" v="8217" actId="368"/>
          <ac:spMkLst>
            <pc:docMk/>
            <pc:sldMk cId="1663677687" sldId="312"/>
            <ac:spMk id="2" creationId="{CC90BEFF-3A91-663F-1E0D-E7F75D8E10B4}"/>
          </ac:spMkLst>
        </pc:spChg>
        <pc:spChg chg="add del">
          <ac:chgData name="Tony Visconti" userId="4336e66b-c860-4f93-88d6-260a3938fd61" providerId="ADAL" clId="{2CC22143-5C8F-4CBA-809A-8FFC5245A907}" dt="2024-07-19T21:29:15.482" v="8203"/>
          <ac:spMkLst>
            <pc:docMk/>
            <pc:sldMk cId="1663677687" sldId="312"/>
            <ac:spMk id="3" creationId="{988641B2-C091-159A-7083-B65C2F51CA89}"/>
          </ac:spMkLst>
        </pc:spChg>
        <pc:picChg chg="add mod">
          <ac:chgData name="Tony Visconti" userId="4336e66b-c860-4f93-88d6-260a3938fd61" providerId="ADAL" clId="{2CC22143-5C8F-4CBA-809A-8FFC5245A907}" dt="2024-07-19T21:29:15.482" v="8203"/>
          <ac:picMkLst>
            <pc:docMk/>
            <pc:sldMk cId="1663677687" sldId="312"/>
            <ac:picMk id="7" creationId="{B4063299-1F10-4451-A587-AEF992DE2435}"/>
          </ac:picMkLst>
        </pc:picChg>
      </pc:sldChg>
      <pc:sldChg chg="modSp new mod">
        <pc:chgData name="Tony Visconti" userId="4336e66b-c860-4f93-88d6-260a3938fd61" providerId="ADAL" clId="{2CC22143-5C8F-4CBA-809A-8FFC5245A907}" dt="2024-07-19T21:41:50.091" v="8850" actId="313"/>
        <pc:sldMkLst>
          <pc:docMk/>
          <pc:sldMk cId="710334347" sldId="313"/>
        </pc:sldMkLst>
        <pc:spChg chg="mod">
          <ac:chgData name="Tony Visconti" userId="4336e66b-c860-4f93-88d6-260a3938fd61" providerId="ADAL" clId="{2CC22143-5C8F-4CBA-809A-8FFC5245A907}" dt="2024-07-19T21:40:01.820" v="8633" actId="20577"/>
          <ac:spMkLst>
            <pc:docMk/>
            <pc:sldMk cId="710334347" sldId="313"/>
            <ac:spMk id="2" creationId="{EF02475C-0D6D-2F1A-19E9-1F6C50857C79}"/>
          </ac:spMkLst>
        </pc:spChg>
        <pc:spChg chg="mod">
          <ac:chgData name="Tony Visconti" userId="4336e66b-c860-4f93-88d6-260a3938fd61" providerId="ADAL" clId="{2CC22143-5C8F-4CBA-809A-8FFC5245A907}" dt="2024-07-19T21:41:50.091" v="8850" actId="313"/>
          <ac:spMkLst>
            <pc:docMk/>
            <pc:sldMk cId="710334347" sldId="313"/>
            <ac:spMk id="3" creationId="{1D795ACC-2901-4202-BCC1-E4F2F3F3634E}"/>
          </ac:spMkLst>
        </pc:spChg>
      </pc:sldChg>
      <pc:sldChg chg="new del">
        <pc:chgData name="Tony Visconti" userId="4336e66b-c860-4f93-88d6-260a3938fd61" providerId="ADAL" clId="{2CC22143-5C8F-4CBA-809A-8FFC5245A907}" dt="2024-07-19T21:42:32.977" v="8855" actId="47"/>
        <pc:sldMkLst>
          <pc:docMk/>
          <pc:sldMk cId="1030980834" sldId="314"/>
        </pc:sldMkLst>
      </pc:sldChg>
      <pc:sldChg chg="modSp add mod ord">
        <pc:chgData name="Tony Visconti" userId="4336e66b-c860-4f93-88d6-260a3938fd61" providerId="ADAL" clId="{2CC22143-5C8F-4CBA-809A-8FFC5245A907}" dt="2024-07-19T22:10:29.303" v="9814" actId="20577"/>
        <pc:sldMkLst>
          <pc:docMk/>
          <pc:sldMk cId="1279168705" sldId="315"/>
        </pc:sldMkLst>
        <pc:spChg chg="mod">
          <ac:chgData name="Tony Visconti" userId="4336e66b-c860-4f93-88d6-260a3938fd61" providerId="ADAL" clId="{2CC22143-5C8F-4CBA-809A-8FFC5245A907}" dt="2024-07-19T22:10:29.303" v="9814" actId="20577"/>
          <ac:spMkLst>
            <pc:docMk/>
            <pc:sldMk cId="1279168705" sldId="315"/>
            <ac:spMk id="2" creationId="{85774768-19A5-0E7F-E90D-D0408374F13C}"/>
          </ac:spMkLst>
        </pc:spChg>
      </pc:sldChg>
      <pc:sldChg chg="modSp new mod modNotesTx">
        <pc:chgData name="Tony Visconti" userId="4336e66b-c860-4f93-88d6-260a3938fd61" providerId="ADAL" clId="{2CC22143-5C8F-4CBA-809A-8FFC5245A907}" dt="2024-07-19T21:57:30.955" v="9603" actId="113"/>
        <pc:sldMkLst>
          <pc:docMk/>
          <pc:sldMk cId="1378641477" sldId="316"/>
        </pc:sldMkLst>
        <pc:spChg chg="mod">
          <ac:chgData name="Tony Visconti" userId="4336e66b-c860-4f93-88d6-260a3938fd61" providerId="ADAL" clId="{2CC22143-5C8F-4CBA-809A-8FFC5245A907}" dt="2024-07-19T21:45:48.635" v="8973" actId="20577"/>
          <ac:spMkLst>
            <pc:docMk/>
            <pc:sldMk cId="1378641477" sldId="316"/>
            <ac:spMk id="2" creationId="{F276D4A9-A673-D0B5-57CF-5469435E62A6}"/>
          </ac:spMkLst>
        </pc:spChg>
        <pc:spChg chg="mod">
          <ac:chgData name="Tony Visconti" userId="4336e66b-c860-4f93-88d6-260a3938fd61" providerId="ADAL" clId="{2CC22143-5C8F-4CBA-809A-8FFC5245A907}" dt="2024-07-19T21:57:18.341" v="9601" actId="113"/>
          <ac:spMkLst>
            <pc:docMk/>
            <pc:sldMk cId="1378641477" sldId="316"/>
            <ac:spMk id="3" creationId="{D65DB43A-ABD3-EF08-D218-136560DC0B3D}"/>
          </ac:spMkLst>
        </pc:spChg>
      </pc:sldChg>
      <pc:sldChg chg="addSp delSp modSp add mod setBg addAnim delAnim">
        <pc:chgData name="Tony Visconti" userId="4336e66b-c860-4f93-88d6-260a3938fd61" providerId="ADAL" clId="{2CC22143-5C8F-4CBA-809A-8FFC5245A907}" dt="2024-07-19T22:00:41.267" v="9691" actId="26606"/>
        <pc:sldMkLst>
          <pc:docMk/>
          <pc:sldMk cId="438563807" sldId="317"/>
        </pc:sldMkLst>
        <pc:spChg chg="mod">
          <ac:chgData name="Tony Visconti" userId="4336e66b-c860-4f93-88d6-260a3938fd61" providerId="ADAL" clId="{2CC22143-5C8F-4CBA-809A-8FFC5245A907}" dt="2024-07-19T22:00:41.267" v="9691" actId="26606"/>
          <ac:spMkLst>
            <pc:docMk/>
            <pc:sldMk cId="438563807" sldId="317"/>
            <ac:spMk id="2" creationId="{AE969D09-1A3C-0EA9-50BD-0785517D9158}"/>
          </ac:spMkLst>
        </pc:spChg>
        <pc:spChg chg="add del">
          <ac:chgData name="Tony Visconti" userId="4336e66b-c860-4f93-88d6-260a3938fd61" providerId="ADAL" clId="{2CC22143-5C8F-4CBA-809A-8FFC5245A907}" dt="2024-07-19T22:00:41.250" v="9690" actId="26606"/>
          <ac:spMkLst>
            <pc:docMk/>
            <pc:sldMk cId="438563807" sldId="317"/>
            <ac:spMk id="43" creationId="{2437C4A8-8E3A-4ADA-93B9-64737CE1ABB1}"/>
          </ac:spMkLst>
        </pc:spChg>
        <pc:spChg chg="add del">
          <ac:chgData name="Tony Visconti" userId="4336e66b-c860-4f93-88d6-260a3938fd61" providerId="ADAL" clId="{2CC22143-5C8F-4CBA-809A-8FFC5245A907}" dt="2024-07-19T22:00:41.250" v="9690" actId="26606"/>
          <ac:spMkLst>
            <pc:docMk/>
            <pc:sldMk cId="438563807" sldId="317"/>
            <ac:spMk id="45" creationId="{4E1EF4E8-5513-4BF5-BC41-04645281C672}"/>
          </ac:spMkLst>
        </pc:spChg>
        <pc:spChg chg="add del">
          <ac:chgData name="Tony Visconti" userId="4336e66b-c860-4f93-88d6-260a3938fd61" providerId="ADAL" clId="{2CC22143-5C8F-4CBA-809A-8FFC5245A907}" dt="2024-07-19T22:00:41.250" v="9690" actId="26606"/>
          <ac:spMkLst>
            <pc:docMk/>
            <pc:sldMk cId="438563807" sldId="317"/>
            <ac:spMk id="80" creationId="{00FA6579-9606-4A7A-8519-FBED9C6FAA91}"/>
          </ac:spMkLst>
        </pc:spChg>
        <pc:spChg chg="add">
          <ac:chgData name="Tony Visconti" userId="4336e66b-c860-4f93-88d6-260a3938fd61" providerId="ADAL" clId="{2CC22143-5C8F-4CBA-809A-8FFC5245A907}" dt="2024-07-19T22:00:41.267" v="9691" actId="26606"/>
          <ac:spMkLst>
            <pc:docMk/>
            <pc:sldMk cId="438563807" sldId="317"/>
            <ac:spMk id="83" creationId="{2437C4A8-8E3A-4ADA-93B9-64737CE1ABB1}"/>
          </ac:spMkLst>
        </pc:spChg>
        <pc:spChg chg="add">
          <ac:chgData name="Tony Visconti" userId="4336e66b-c860-4f93-88d6-260a3938fd61" providerId="ADAL" clId="{2CC22143-5C8F-4CBA-809A-8FFC5245A907}" dt="2024-07-19T22:00:41.267" v="9691" actId="26606"/>
          <ac:spMkLst>
            <pc:docMk/>
            <pc:sldMk cId="438563807" sldId="317"/>
            <ac:spMk id="84" creationId="{4E1EF4E8-5513-4BF5-BC41-04645281C672}"/>
          </ac:spMkLst>
        </pc:spChg>
        <pc:spChg chg="add">
          <ac:chgData name="Tony Visconti" userId="4336e66b-c860-4f93-88d6-260a3938fd61" providerId="ADAL" clId="{2CC22143-5C8F-4CBA-809A-8FFC5245A907}" dt="2024-07-19T22:00:41.267" v="9691" actId="26606"/>
          <ac:spMkLst>
            <pc:docMk/>
            <pc:sldMk cId="438563807" sldId="317"/>
            <ac:spMk id="86" creationId="{445FE972-3FD1-42A0-917A-5FC226BB7D2A}"/>
          </ac:spMkLst>
        </pc:spChg>
        <pc:grpChg chg="add del">
          <ac:chgData name="Tony Visconti" userId="4336e66b-c860-4f93-88d6-260a3938fd61" providerId="ADAL" clId="{2CC22143-5C8F-4CBA-809A-8FFC5245A907}" dt="2024-07-19T22:00:41.250" v="9690" actId="26606"/>
          <ac:grpSpMkLst>
            <pc:docMk/>
            <pc:sldMk cId="438563807" sldId="317"/>
            <ac:grpSpMk id="10" creationId="{748618E9-EE2D-4864-9EEE-58939BD4FBBA}"/>
          </ac:grpSpMkLst>
        </pc:grpChg>
        <pc:grpChg chg="add del">
          <ac:chgData name="Tony Visconti" userId="4336e66b-c860-4f93-88d6-260a3938fd61" providerId="ADAL" clId="{2CC22143-5C8F-4CBA-809A-8FFC5245A907}" dt="2024-07-19T22:00:41.250" v="9690" actId="26606"/>
          <ac:grpSpMkLst>
            <pc:docMk/>
            <pc:sldMk cId="438563807" sldId="317"/>
            <ac:grpSpMk id="47" creationId="{0854B02B-0B9C-4F1C-AA77-810192994456}"/>
          </ac:grpSpMkLst>
        </pc:grpChg>
        <pc:grpChg chg="add">
          <ac:chgData name="Tony Visconti" userId="4336e66b-c860-4f93-88d6-260a3938fd61" providerId="ADAL" clId="{2CC22143-5C8F-4CBA-809A-8FFC5245A907}" dt="2024-07-19T22:00:41.267" v="9691" actId="26606"/>
          <ac:grpSpMkLst>
            <pc:docMk/>
            <pc:sldMk cId="438563807" sldId="317"/>
            <ac:grpSpMk id="82" creationId="{748618E9-EE2D-4864-9EEE-58939BD4FBBA}"/>
          </ac:grpSpMkLst>
        </pc:grpChg>
        <pc:grpChg chg="add">
          <ac:chgData name="Tony Visconti" userId="4336e66b-c860-4f93-88d6-260a3938fd61" providerId="ADAL" clId="{2CC22143-5C8F-4CBA-809A-8FFC5245A907}" dt="2024-07-19T22:00:41.267" v="9691" actId="26606"/>
          <ac:grpSpMkLst>
            <pc:docMk/>
            <pc:sldMk cId="438563807" sldId="317"/>
            <ac:grpSpMk id="85" creationId="{4A1F22E2-9813-4EBC-A701-AAAA6ED15D72}"/>
          </ac:grpSpMkLst>
        </pc:grpChg>
        <pc:picChg chg="mod">
          <ac:chgData name="Tony Visconti" userId="4336e66b-c860-4f93-88d6-260a3938fd61" providerId="ADAL" clId="{2CC22143-5C8F-4CBA-809A-8FFC5245A907}" dt="2024-07-19T22:00:41.267" v="9691" actId="26606"/>
          <ac:picMkLst>
            <pc:docMk/>
            <pc:sldMk cId="438563807" sldId="317"/>
            <ac:picMk id="5" creationId="{9178D88F-A794-A23B-30AC-2595BA2AB16D}"/>
          </ac:picMkLst>
        </pc:picChg>
      </pc:sldChg>
      <pc:sldChg chg="modSp new mod">
        <pc:chgData name="Tony Visconti" userId="4336e66b-c860-4f93-88d6-260a3938fd61" providerId="ADAL" clId="{2CC22143-5C8F-4CBA-809A-8FFC5245A907}" dt="2024-07-19T22:01:47.488" v="9726" actId="20577"/>
        <pc:sldMkLst>
          <pc:docMk/>
          <pc:sldMk cId="3758132323" sldId="318"/>
        </pc:sldMkLst>
        <pc:spChg chg="mod">
          <ac:chgData name="Tony Visconti" userId="4336e66b-c860-4f93-88d6-260a3938fd61" providerId="ADAL" clId="{2CC22143-5C8F-4CBA-809A-8FFC5245A907}" dt="2024-07-19T22:01:25.032" v="9723" actId="20577"/>
          <ac:spMkLst>
            <pc:docMk/>
            <pc:sldMk cId="3758132323" sldId="318"/>
            <ac:spMk id="2" creationId="{26DAA5FB-E002-732F-7B7E-DE6FB15D5555}"/>
          </ac:spMkLst>
        </pc:spChg>
        <pc:spChg chg="mod">
          <ac:chgData name="Tony Visconti" userId="4336e66b-c860-4f93-88d6-260a3938fd61" providerId="ADAL" clId="{2CC22143-5C8F-4CBA-809A-8FFC5245A907}" dt="2024-07-19T22:01:47.488" v="9726" actId="20577"/>
          <ac:spMkLst>
            <pc:docMk/>
            <pc:sldMk cId="3758132323" sldId="318"/>
            <ac:spMk id="3" creationId="{48E2243D-A74E-0C3A-40F0-B2360D8B8137}"/>
          </ac:spMkLst>
        </pc:spChg>
      </pc:sldChg>
      <pc:sldChg chg="add">
        <pc:chgData name="Tony Visconti" userId="4336e66b-c860-4f93-88d6-260a3938fd61" providerId="ADAL" clId="{2CC22143-5C8F-4CBA-809A-8FFC5245A907}" dt="2024-07-19T22:02:10.791" v="9727"/>
        <pc:sldMkLst>
          <pc:docMk/>
          <pc:sldMk cId="3374024581" sldId="319"/>
        </pc:sldMkLst>
      </pc:sldChg>
    </pc:docChg>
  </pc:docChgLst>
  <pc:docChgLst>
    <pc:chgData name="Tony Visconti" userId="4336e66b-c860-4f93-88d6-260a3938fd61" providerId="ADAL" clId="{35DBD0BA-A698-49BE-983E-42BCEC6C9665}"/>
    <pc:docChg chg="custSel addSld modSld sldOrd">
      <pc:chgData name="Tony Visconti" userId="4336e66b-c860-4f93-88d6-260a3938fd61" providerId="ADAL" clId="{35DBD0BA-A698-49BE-983E-42BCEC6C9665}" dt="2024-07-09T16:50:42.245" v="795" actId="20577"/>
      <pc:docMkLst>
        <pc:docMk/>
      </pc:docMkLst>
      <pc:sldChg chg="modSp mod">
        <pc:chgData name="Tony Visconti" userId="4336e66b-c860-4f93-88d6-260a3938fd61" providerId="ADAL" clId="{35DBD0BA-A698-49BE-983E-42BCEC6C9665}" dt="2024-06-11T15:20:31.432" v="10" actId="20577"/>
        <pc:sldMkLst>
          <pc:docMk/>
          <pc:sldMk cId="1826704366" sldId="256"/>
        </pc:sldMkLst>
        <pc:spChg chg="mod">
          <ac:chgData name="Tony Visconti" userId="4336e66b-c860-4f93-88d6-260a3938fd61" providerId="ADAL" clId="{35DBD0BA-A698-49BE-983E-42BCEC6C9665}" dt="2024-06-11T15:20:31.432" v="10" actId="20577"/>
          <ac:spMkLst>
            <pc:docMk/>
            <pc:sldMk cId="1826704366" sldId="256"/>
            <ac:spMk id="2" creationId="{281F3EBD-724E-E92F-C0EF-7029F7DDB0EE}"/>
          </ac:spMkLst>
        </pc:spChg>
      </pc:sldChg>
      <pc:sldChg chg="modSp new mod">
        <pc:chgData name="Tony Visconti" userId="4336e66b-c860-4f93-88d6-260a3938fd61" providerId="ADAL" clId="{35DBD0BA-A698-49BE-983E-42BCEC6C9665}" dt="2024-06-11T15:20:58.805" v="39" actId="20577"/>
        <pc:sldMkLst>
          <pc:docMk/>
          <pc:sldMk cId="1051560638" sldId="260"/>
        </pc:sldMkLst>
        <pc:spChg chg="mod">
          <ac:chgData name="Tony Visconti" userId="4336e66b-c860-4f93-88d6-260a3938fd61" providerId="ADAL" clId="{35DBD0BA-A698-49BE-983E-42BCEC6C9665}" dt="2024-06-11T15:20:58.805" v="39" actId="20577"/>
          <ac:spMkLst>
            <pc:docMk/>
            <pc:sldMk cId="1051560638" sldId="260"/>
            <ac:spMk id="2" creationId="{0F02620D-3107-C5EC-5720-6A7AC9189200}"/>
          </ac:spMkLst>
        </pc:spChg>
        <pc:spChg chg="mod">
          <ac:chgData name="Tony Visconti" userId="4336e66b-c860-4f93-88d6-260a3938fd61" providerId="ADAL" clId="{35DBD0BA-A698-49BE-983E-42BCEC6C9665}" dt="2024-06-11T15:20:50.588" v="13" actId="27636"/>
          <ac:spMkLst>
            <pc:docMk/>
            <pc:sldMk cId="1051560638" sldId="260"/>
            <ac:spMk id="3" creationId="{B2C12391-7029-6FFF-2864-8DFE7F248B02}"/>
          </ac:spMkLst>
        </pc:spChg>
      </pc:sldChg>
      <pc:sldChg chg="modSp new mod">
        <pc:chgData name="Tony Visconti" userId="4336e66b-c860-4f93-88d6-260a3938fd61" providerId="ADAL" clId="{35DBD0BA-A698-49BE-983E-42BCEC6C9665}" dt="2024-06-27T15:00:58.156" v="358" actId="20577"/>
        <pc:sldMkLst>
          <pc:docMk/>
          <pc:sldMk cId="2007901048" sldId="262"/>
        </pc:sldMkLst>
        <pc:spChg chg="mod">
          <ac:chgData name="Tony Visconti" userId="4336e66b-c860-4f93-88d6-260a3938fd61" providerId="ADAL" clId="{35DBD0BA-A698-49BE-983E-42BCEC6C9665}" dt="2024-06-27T14:58:09.970" v="67" actId="20577"/>
          <ac:spMkLst>
            <pc:docMk/>
            <pc:sldMk cId="2007901048" sldId="262"/>
            <ac:spMk id="2" creationId="{F5536649-952C-EB3C-6C64-F93ACE6034E4}"/>
          </ac:spMkLst>
        </pc:spChg>
        <pc:spChg chg="mod">
          <ac:chgData name="Tony Visconti" userId="4336e66b-c860-4f93-88d6-260a3938fd61" providerId="ADAL" clId="{35DBD0BA-A698-49BE-983E-42BCEC6C9665}" dt="2024-06-27T15:00:58.156" v="358" actId="20577"/>
          <ac:spMkLst>
            <pc:docMk/>
            <pc:sldMk cId="2007901048" sldId="262"/>
            <ac:spMk id="3" creationId="{8498CD6A-9A5D-20C1-63E5-6A20F2B18003}"/>
          </ac:spMkLst>
        </pc:spChg>
      </pc:sldChg>
      <pc:sldChg chg="modSp new mod">
        <pc:chgData name="Tony Visconti" userId="4336e66b-c860-4f93-88d6-260a3938fd61" providerId="ADAL" clId="{35DBD0BA-A698-49BE-983E-42BCEC6C9665}" dt="2024-07-09T16:23:06.281" v="361"/>
        <pc:sldMkLst>
          <pc:docMk/>
          <pc:sldMk cId="1622140584" sldId="263"/>
        </pc:sldMkLst>
        <pc:spChg chg="mod">
          <ac:chgData name="Tony Visconti" userId="4336e66b-c860-4f93-88d6-260a3938fd61" providerId="ADAL" clId="{35DBD0BA-A698-49BE-983E-42BCEC6C9665}" dt="2024-07-09T16:23:06.281" v="361"/>
          <ac:spMkLst>
            <pc:docMk/>
            <pc:sldMk cId="1622140584" sldId="263"/>
            <ac:spMk id="2" creationId="{2B9AA7A3-DE42-C988-19A1-C72A014D5DB6}"/>
          </ac:spMkLst>
        </pc:spChg>
        <pc:spChg chg="mod">
          <ac:chgData name="Tony Visconti" userId="4336e66b-c860-4f93-88d6-260a3938fd61" providerId="ADAL" clId="{35DBD0BA-A698-49BE-983E-42BCEC6C9665}" dt="2024-07-09T16:23:01.798" v="360"/>
          <ac:spMkLst>
            <pc:docMk/>
            <pc:sldMk cId="1622140584" sldId="263"/>
            <ac:spMk id="3" creationId="{07D3F33C-F7D1-08F2-F6EE-F45DD2A00E41}"/>
          </ac:spMkLst>
        </pc:spChg>
      </pc:sldChg>
      <pc:sldChg chg="modSp new mod ord modNotesTx">
        <pc:chgData name="Tony Visconti" userId="4336e66b-c860-4f93-88d6-260a3938fd61" providerId="ADAL" clId="{35DBD0BA-A698-49BE-983E-42BCEC6C9665}" dt="2024-07-09T16:39:54.880" v="730" actId="20577"/>
        <pc:sldMkLst>
          <pc:docMk/>
          <pc:sldMk cId="413900126" sldId="264"/>
        </pc:sldMkLst>
        <pc:spChg chg="mod">
          <ac:chgData name="Tony Visconti" userId="4336e66b-c860-4f93-88d6-260a3938fd61" providerId="ADAL" clId="{35DBD0BA-A698-49BE-983E-42BCEC6C9665}" dt="2024-07-09T16:31:19.464" v="370" actId="20577"/>
          <ac:spMkLst>
            <pc:docMk/>
            <pc:sldMk cId="413900126" sldId="264"/>
            <ac:spMk id="2" creationId="{53D3D63E-3803-1AD1-8A33-0AA8B54DB4DD}"/>
          </ac:spMkLst>
        </pc:spChg>
        <pc:spChg chg="mod">
          <ac:chgData name="Tony Visconti" userId="4336e66b-c860-4f93-88d6-260a3938fd61" providerId="ADAL" clId="{35DBD0BA-A698-49BE-983E-42BCEC6C9665}" dt="2024-07-09T16:38:39.538" v="597" actId="20577"/>
          <ac:spMkLst>
            <pc:docMk/>
            <pc:sldMk cId="413900126" sldId="264"/>
            <ac:spMk id="3" creationId="{50DF3CE2-D602-AA2D-E09D-68AD34F481FD}"/>
          </ac:spMkLst>
        </pc:spChg>
      </pc:sldChg>
      <pc:sldChg chg="modSp new mod modNotesTx">
        <pc:chgData name="Tony Visconti" userId="4336e66b-c860-4f93-88d6-260a3938fd61" providerId="ADAL" clId="{35DBD0BA-A698-49BE-983E-42BCEC6C9665}" dt="2024-07-09T16:50:42.245" v="795" actId="20577"/>
        <pc:sldMkLst>
          <pc:docMk/>
          <pc:sldMk cId="4097971274" sldId="265"/>
        </pc:sldMkLst>
        <pc:spChg chg="mod">
          <ac:chgData name="Tony Visconti" userId="4336e66b-c860-4f93-88d6-260a3938fd61" providerId="ADAL" clId="{35DBD0BA-A698-49BE-983E-42BCEC6C9665}" dt="2024-07-09T16:50:34.429" v="794" actId="20577"/>
          <ac:spMkLst>
            <pc:docMk/>
            <pc:sldMk cId="4097971274" sldId="265"/>
            <ac:spMk id="2" creationId="{F4280FEC-483A-7F7D-00CE-661ADEF6196C}"/>
          </ac:spMkLst>
        </pc:spChg>
        <pc:spChg chg="mod">
          <ac:chgData name="Tony Visconti" userId="4336e66b-c860-4f93-88d6-260a3938fd61" providerId="ADAL" clId="{35DBD0BA-A698-49BE-983E-42BCEC6C9665}" dt="2024-07-09T16:50:42.245" v="795" actId="20577"/>
          <ac:spMkLst>
            <pc:docMk/>
            <pc:sldMk cId="4097971274" sldId="265"/>
            <ac:spMk id="3" creationId="{4F1A6769-8E98-FE24-8CD0-7CC29A41E70F}"/>
          </ac:spMkLst>
        </pc:spChg>
      </pc:sldChg>
      <pc:sldChg chg="addSp delSp modSp new mod">
        <pc:chgData name="Tony Visconti" userId="4336e66b-c860-4f93-88d6-260a3938fd61" providerId="ADAL" clId="{35DBD0BA-A698-49BE-983E-42BCEC6C9665}" dt="2024-07-09T16:33:20.419" v="583" actId="22"/>
        <pc:sldMkLst>
          <pc:docMk/>
          <pc:sldMk cId="386725123" sldId="266"/>
        </pc:sldMkLst>
        <pc:spChg chg="mod">
          <ac:chgData name="Tony Visconti" userId="4336e66b-c860-4f93-88d6-260a3938fd61" providerId="ADAL" clId="{35DBD0BA-A698-49BE-983E-42BCEC6C9665}" dt="2024-07-09T16:33:19.089" v="582" actId="20577"/>
          <ac:spMkLst>
            <pc:docMk/>
            <pc:sldMk cId="386725123" sldId="266"/>
            <ac:spMk id="2" creationId="{6B318343-C598-1080-DACB-57ED3754C484}"/>
          </ac:spMkLst>
        </pc:spChg>
        <pc:spChg chg="del">
          <ac:chgData name="Tony Visconti" userId="4336e66b-c860-4f93-88d6-260a3938fd61" providerId="ADAL" clId="{35DBD0BA-A698-49BE-983E-42BCEC6C9665}" dt="2024-07-09T16:33:20.419" v="583" actId="22"/>
          <ac:spMkLst>
            <pc:docMk/>
            <pc:sldMk cId="386725123" sldId="266"/>
            <ac:spMk id="3" creationId="{D97EA151-E34F-DF1C-94FE-C496E127365D}"/>
          </ac:spMkLst>
        </pc:spChg>
        <pc:picChg chg="add mod ord">
          <ac:chgData name="Tony Visconti" userId="4336e66b-c860-4f93-88d6-260a3938fd61" providerId="ADAL" clId="{35DBD0BA-A698-49BE-983E-42BCEC6C9665}" dt="2024-07-09T16:33:20.419" v="583" actId="22"/>
          <ac:picMkLst>
            <pc:docMk/>
            <pc:sldMk cId="386725123" sldId="266"/>
            <ac:picMk id="5" creationId="{EEB5D79A-13E9-6817-7A5A-D01FD0E310CD}"/>
          </ac:picMkLst>
        </pc:picChg>
      </pc:sldChg>
      <pc:sldChg chg="modSp new mod">
        <pc:chgData name="Tony Visconti" userId="4336e66b-c860-4f93-88d6-260a3938fd61" providerId="ADAL" clId="{35DBD0BA-A698-49BE-983E-42BCEC6C9665}" dt="2024-07-09T16:50:12.378" v="760" actId="20577"/>
        <pc:sldMkLst>
          <pc:docMk/>
          <pc:sldMk cId="981078584" sldId="267"/>
        </pc:sldMkLst>
        <pc:spChg chg="mod">
          <ac:chgData name="Tony Visconti" userId="4336e66b-c860-4f93-88d6-260a3938fd61" providerId="ADAL" clId="{35DBD0BA-A698-49BE-983E-42BCEC6C9665}" dt="2024-07-09T16:50:12.378" v="760" actId="20577"/>
          <ac:spMkLst>
            <pc:docMk/>
            <pc:sldMk cId="981078584" sldId="267"/>
            <ac:spMk id="2" creationId="{A897C04A-98FD-AA10-50C1-90D5680DB6DD}"/>
          </ac:spMkLst>
        </pc:spChg>
      </pc:sldChg>
      <pc:sldChg chg="modSp new mod">
        <pc:chgData name="Tony Visconti" userId="4336e66b-c860-4f93-88d6-260a3938fd61" providerId="ADAL" clId="{35DBD0BA-A698-49BE-983E-42BCEC6C9665}" dt="2024-07-09T16:50:26.379" v="786" actId="20577"/>
        <pc:sldMkLst>
          <pc:docMk/>
          <pc:sldMk cId="2122279778" sldId="268"/>
        </pc:sldMkLst>
        <pc:spChg chg="mod">
          <ac:chgData name="Tony Visconti" userId="4336e66b-c860-4f93-88d6-260a3938fd61" providerId="ADAL" clId="{35DBD0BA-A698-49BE-983E-42BCEC6C9665}" dt="2024-07-09T16:50:26.379" v="786" actId="20577"/>
          <ac:spMkLst>
            <pc:docMk/>
            <pc:sldMk cId="2122279778" sldId="268"/>
            <ac:spMk id="2" creationId="{431CBD22-8A89-9256-8DA8-4ACFDD469C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6707E-44FB-4D3B-A74F-FC2DB16C4A4F}"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E6F0C923-6D8A-4657-8A6D-ADA979507F20}">
      <dgm:prSet/>
      <dgm:spPr/>
      <dgm:t>
        <a:bodyPr/>
        <a:lstStyle/>
        <a:p>
          <a:r>
            <a:rPr lang="en-US" dirty="0"/>
            <a:t>Rename app_offline to bring the site back</a:t>
          </a:r>
        </a:p>
      </dgm:t>
    </dgm:pt>
    <dgm:pt modelId="{504C1EAE-E42A-4584-AAD4-6FC169014008}" type="parTrans" cxnId="{1A5F5A74-7450-4979-BE50-48B5B336D225}">
      <dgm:prSet/>
      <dgm:spPr/>
      <dgm:t>
        <a:bodyPr/>
        <a:lstStyle/>
        <a:p>
          <a:endParaRPr lang="en-US"/>
        </a:p>
      </dgm:t>
    </dgm:pt>
    <dgm:pt modelId="{A0BB6F69-273B-4842-A19E-34DB0DAF10FC}" type="sibTrans" cxnId="{1A5F5A74-7450-4979-BE50-48B5B336D225}">
      <dgm:prSet phldrT="01" phldr="0"/>
      <dgm:spPr/>
      <dgm:t>
        <a:bodyPr/>
        <a:lstStyle/>
        <a:p>
          <a:r>
            <a:rPr lang="en-US" dirty="0"/>
            <a:t>01</a:t>
          </a:r>
        </a:p>
      </dgm:t>
    </dgm:pt>
    <dgm:pt modelId="{51ADD611-FBE3-44A9-9B68-F8D45D35BF89}">
      <dgm:prSet/>
      <dgm:spPr/>
      <dgm:t>
        <a:bodyPr/>
        <a:lstStyle/>
        <a:p>
          <a:r>
            <a:rPr lang="en-US" dirty="0"/>
            <a:t>Resize Azure SQL Server to 400 DTU (2-3 Minutes)</a:t>
          </a:r>
        </a:p>
      </dgm:t>
    </dgm:pt>
    <dgm:pt modelId="{EBA9DADD-D18E-4EDB-B75E-A8B7D285EB54}" type="parTrans" cxnId="{3E02CDFE-ECFA-4B10-AE04-F1214BF2D336}">
      <dgm:prSet/>
      <dgm:spPr/>
      <dgm:t>
        <a:bodyPr/>
        <a:lstStyle/>
        <a:p>
          <a:endParaRPr lang="en-US"/>
        </a:p>
      </dgm:t>
    </dgm:pt>
    <dgm:pt modelId="{BF818629-6838-48B2-BA97-CB16275BF9A0}" type="sibTrans" cxnId="{3E02CDFE-ECFA-4B10-AE04-F1214BF2D336}">
      <dgm:prSet phldrT="02" phldr="0"/>
      <dgm:spPr/>
      <dgm:t>
        <a:bodyPr/>
        <a:lstStyle/>
        <a:p>
          <a:r>
            <a:rPr lang="en-US" dirty="0"/>
            <a:t>02</a:t>
          </a:r>
        </a:p>
      </dgm:t>
    </dgm:pt>
    <dgm:pt modelId="{BD33520E-9DD6-4B05-BE24-D94E462F6D59}">
      <dgm:prSet/>
      <dgm:spPr/>
      <dgm:t>
        <a:bodyPr/>
        <a:lstStyle/>
        <a:p>
          <a:r>
            <a:rPr lang="en-US" dirty="0"/>
            <a:t>Enable Cloudflare Caching Development Mode</a:t>
          </a:r>
        </a:p>
      </dgm:t>
    </dgm:pt>
    <dgm:pt modelId="{AEEB07AD-A096-449D-88D4-CF4C0CC005BD}" type="parTrans" cxnId="{3A51281E-AEE2-4DE5-9E5B-30392B2C5BC6}">
      <dgm:prSet/>
      <dgm:spPr/>
      <dgm:t>
        <a:bodyPr/>
        <a:lstStyle/>
        <a:p>
          <a:endParaRPr lang="en-US"/>
        </a:p>
      </dgm:t>
    </dgm:pt>
    <dgm:pt modelId="{9B09B9F4-4D7B-4F8A-A2CB-67B9F05F2AE8}" type="sibTrans" cxnId="{3A51281E-AEE2-4DE5-9E5B-30392B2C5BC6}">
      <dgm:prSet phldrT="03" phldr="0"/>
      <dgm:spPr/>
      <dgm:t>
        <a:bodyPr/>
        <a:lstStyle/>
        <a:p>
          <a:r>
            <a:rPr lang="en-US" dirty="0"/>
            <a:t>03</a:t>
          </a:r>
        </a:p>
      </dgm:t>
    </dgm:pt>
    <dgm:pt modelId="{05C7C9FF-B992-47B7-9D68-E4D856C428C6}">
      <dgm:prSet/>
      <dgm:spPr/>
      <dgm:t>
        <a:bodyPr/>
        <a:lstStyle/>
        <a:p>
          <a:r>
            <a:rPr lang="en-US" dirty="0"/>
            <a:t>Purge Cloudflare Cache for college-church.org</a:t>
          </a:r>
        </a:p>
      </dgm:t>
    </dgm:pt>
    <dgm:pt modelId="{0351B83C-FC08-4331-8DFF-2ABD8F07F443}" type="parTrans" cxnId="{5C2AE38A-C357-4E8F-B815-B06171F5D1B6}">
      <dgm:prSet/>
      <dgm:spPr/>
      <dgm:t>
        <a:bodyPr/>
        <a:lstStyle/>
        <a:p>
          <a:endParaRPr lang="en-US"/>
        </a:p>
      </dgm:t>
    </dgm:pt>
    <dgm:pt modelId="{163CAB90-5891-4B7C-97BD-DAD51BB2A180}" type="sibTrans" cxnId="{5C2AE38A-C357-4E8F-B815-B06171F5D1B6}">
      <dgm:prSet phldrT="04" phldr="0"/>
      <dgm:spPr/>
      <dgm:t>
        <a:bodyPr/>
        <a:lstStyle/>
        <a:p>
          <a:r>
            <a:rPr lang="en-US" dirty="0"/>
            <a:t>04</a:t>
          </a:r>
        </a:p>
      </dgm:t>
    </dgm:pt>
    <dgm:pt modelId="{E6E1B7B2-2C90-4F35-86F0-3162CC16B7FA}">
      <dgm:prSet/>
      <dgm:spPr/>
      <dgm:t>
        <a:bodyPr/>
        <a:lstStyle/>
        <a:p>
          <a:r>
            <a:rPr lang="en-US" dirty="0"/>
            <a:t>Restart IIS</a:t>
          </a:r>
        </a:p>
      </dgm:t>
    </dgm:pt>
    <dgm:pt modelId="{135604C5-D03F-4927-BDCF-42529841810F}" type="parTrans" cxnId="{203CE8A7-D6AA-45A7-8AF0-23F0340559F1}">
      <dgm:prSet/>
      <dgm:spPr/>
      <dgm:t>
        <a:bodyPr/>
        <a:lstStyle/>
        <a:p>
          <a:endParaRPr lang="en-US"/>
        </a:p>
      </dgm:t>
    </dgm:pt>
    <dgm:pt modelId="{8231246C-2D69-4A66-ACE4-58777BC5C784}" type="sibTrans" cxnId="{203CE8A7-D6AA-45A7-8AF0-23F0340559F1}">
      <dgm:prSet phldrT="05" phldr="0"/>
      <dgm:spPr/>
      <dgm:t>
        <a:bodyPr/>
        <a:lstStyle/>
        <a:p>
          <a:r>
            <a:rPr lang="en-US" dirty="0"/>
            <a:t>05</a:t>
          </a:r>
        </a:p>
      </dgm:t>
    </dgm:pt>
    <dgm:pt modelId="{8AEFE2F0-4D37-47BF-9498-3C2742886BA9}" type="pres">
      <dgm:prSet presAssocID="{0286707E-44FB-4D3B-A74F-FC2DB16C4A4F}" presName="Name0" presStyleCnt="0">
        <dgm:presLayoutVars>
          <dgm:animLvl val="lvl"/>
          <dgm:resizeHandles val="exact"/>
        </dgm:presLayoutVars>
      </dgm:prSet>
      <dgm:spPr/>
    </dgm:pt>
    <dgm:pt modelId="{277C6EBD-8C4B-41A4-8715-6849C49F848E}" type="pres">
      <dgm:prSet presAssocID="{E6F0C923-6D8A-4657-8A6D-ADA979507F20}" presName="compositeNode" presStyleCnt="0">
        <dgm:presLayoutVars>
          <dgm:bulletEnabled val="1"/>
        </dgm:presLayoutVars>
      </dgm:prSet>
      <dgm:spPr/>
    </dgm:pt>
    <dgm:pt modelId="{9C1340FF-D0EC-4C6D-AE6D-820D04F9ACEA}" type="pres">
      <dgm:prSet presAssocID="{E6F0C923-6D8A-4657-8A6D-ADA979507F20}" presName="bgRect" presStyleLbl="alignNode1" presStyleIdx="0" presStyleCnt="5"/>
      <dgm:spPr/>
    </dgm:pt>
    <dgm:pt modelId="{A1BDAA19-960F-427F-AA0C-B94BED52D1A2}" type="pres">
      <dgm:prSet presAssocID="{A0BB6F69-273B-4842-A19E-34DB0DAF10FC}" presName="sibTransNodeRect" presStyleLbl="alignNode1" presStyleIdx="0" presStyleCnt="5">
        <dgm:presLayoutVars>
          <dgm:chMax val="0"/>
          <dgm:bulletEnabled val="1"/>
        </dgm:presLayoutVars>
      </dgm:prSet>
      <dgm:spPr/>
    </dgm:pt>
    <dgm:pt modelId="{2DB82E9C-A620-41C8-80AF-5770F2E96A4E}" type="pres">
      <dgm:prSet presAssocID="{E6F0C923-6D8A-4657-8A6D-ADA979507F20}" presName="nodeRect" presStyleLbl="alignNode1" presStyleIdx="0" presStyleCnt="5">
        <dgm:presLayoutVars>
          <dgm:bulletEnabled val="1"/>
        </dgm:presLayoutVars>
      </dgm:prSet>
      <dgm:spPr/>
    </dgm:pt>
    <dgm:pt modelId="{49299156-1A66-4D69-BFD2-B4A41F1DE431}" type="pres">
      <dgm:prSet presAssocID="{A0BB6F69-273B-4842-A19E-34DB0DAF10FC}" presName="sibTrans" presStyleCnt="0"/>
      <dgm:spPr/>
    </dgm:pt>
    <dgm:pt modelId="{6AA1B0B3-4612-4C50-A200-CC1AFB4875E7}" type="pres">
      <dgm:prSet presAssocID="{51ADD611-FBE3-44A9-9B68-F8D45D35BF89}" presName="compositeNode" presStyleCnt="0">
        <dgm:presLayoutVars>
          <dgm:bulletEnabled val="1"/>
        </dgm:presLayoutVars>
      </dgm:prSet>
      <dgm:spPr/>
    </dgm:pt>
    <dgm:pt modelId="{8F006B89-DD1A-427D-B85D-B4A0F0A534C8}" type="pres">
      <dgm:prSet presAssocID="{51ADD611-FBE3-44A9-9B68-F8D45D35BF89}" presName="bgRect" presStyleLbl="alignNode1" presStyleIdx="1" presStyleCnt="5"/>
      <dgm:spPr/>
    </dgm:pt>
    <dgm:pt modelId="{1DD87555-A492-4938-B2BD-416E2CCA32C6}" type="pres">
      <dgm:prSet presAssocID="{BF818629-6838-48B2-BA97-CB16275BF9A0}" presName="sibTransNodeRect" presStyleLbl="alignNode1" presStyleIdx="1" presStyleCnt="5">
        <dgm:presLayoutVars>
          <dgm:chMax val="0"/>
          <dgm:bulletEnabled val="1"/>
        </dgm:presLayoutVars>
      </dgm:prSet>
      <dgm:spPr/>
    </dgm:pt>
    <dgm:pt modelId="{3EE4031C-6E23-4B7C-BD77-72B4EDB0DEBB}" type="pres">
      <dgm:prSet presAssocID="{51ADD611-FBE3-44A9-9B68-F8D45D35BF89}" presName="nodeRect" presStyleLbl="alignNode1" presStyleIdx="1" presStyleCnt="5">
        <dgm:presLayoutVars>
          <dgm:bulletEnabled val="1"/>
        </dgm:presLayoutVars>
      </dgm:prSet>
      <dgm:spPr/>
    </dgm:pt>
    <dgm:pt modelId="{7D1F34D5-0497-46D4-B021-3C79514DC776}" type="pres">
      <dgm:prSet presAssocID="{BF818629-6838-48B2-BA97-CB16275BF9A0}" presName="sibTrans" presStyleCnt="0"/>
      <dgm:spPr/>
    </dgm:pt>
    <dgm:pt modelId="{922DFBF4-6D01-4679-ABD6-9FD532B53299}" type="pres">
      <dgm:prSet presAssocID="{BD33520E-9DD6-4B05-BE24-D94E462F6D59}" presName="compositeNode" presStyleCnt="0">
        <dgm:presLayoutVars>
          <dgm:bulletEnabled val="1"/>
        </dgm:presLayoutVars>
      </dgm:prSet>
      <dgm:spPr/>
    </dgm:pt>
    <dgm:pt modelId="{1ACFDD8E-DD9E-4ECE-A1AC-BB9F90BCCDD2}" type="pres">
      <dgm:prSet presAssocID="{BD33520E-9DD6-4B05-BE24-D94E462F6D59}" presName="bgRect" presStyleLbl="alignNode1" presStyleIdx="2" presStyleCnt="5"/>
      <dgm:spPr/>
    </dgm:pt>
    <dgm:pt modelId="{D86CD404-2526-4214-8CBD-D3A52A427A5D}" type="pres">
      <dgm:prSet presAssocID="{9B09B9F4-4D7B-4F8A-A2CB-67B9F05F2AE8}" presName="sibTransNodeRect" presStyleLbl="alignNode1" presStyleIdx="2" presStyleCnt="5">
        <dgm:presLayoutVars>
          <dgm:chMax val="0"/>
          <dgm:bulletEnabled val="1"/>
        </dgm:presLayoutVars>
      </dgm:prSet>
      <dgm:spPr/>
    </dgm:pt>
    <dgm:pt modelId="{406C46AD-2D8B-4406-A7B1-36ACE2EA75D4}" type="pres">
      <dgm:prSet presAssocID="{BD33520E-9DD6-4B05-BE24-D94E462F6D59}" presName="nodeRect" presStyleLbl="alignNode1" presStyleIdx="2" presStyleCnt="5">
        <dgm:presLayoutVars>
          <dgm:bulletEnabled val="1"/>
        </dgm:presLayoutVars>
      </dgm:prSet>
      <dgm:spPr/>
    </dgm:pt>
    <dgm:pt modelId="{DEBD53E4-5E15-4B92-889E-81D3570BFAFA}" type="pres">
      <dgm:prSet presAssocID="{9B09B9F4-4D7B-4F8A-A2CB-67B9F05F2AE8}" presName="sibTrans" presStyleCnt="0"/>
      <dgm:spPr/>
    </dgm:pt>
    <dgm:pt modelId="{A2F2FC89-1D91-46C5-9C4B-E99FC1D82A5A}" type="pres">
      <dgm:prSet presAssocID="{05C7C9FF-B992-47B7-9D68-E4D856C428C6}" presName="compositeNode" presStyleCnt="0">
        <dgm:presLayoutVars>
          <dgm:bulletEnabled val="1"/>
        </dgm:presLayoutVars>
      </dgm:prSet>
      <dgm:spPr/>
    </dgm:pt>
    <dgm:pt modelId="{BEFA37F9-A3C7-4E7F-BAB0-E7052E56517D}" type="pres">
      <dgm:prSet presAssocID="{05C7C9FF-B992-47B7-9D68-E4D856C428C6}" presName="bgRect" presStyleLbl="alignNode1" presStyleIdx="3" presStyleCnt="5"/>
      <dgm:spPr/>
    </dgm:pt>
    <dgm:pt modelId="{52C2B454-182C-4FE3-9F1A-9E257CEBA8A5}" type="pres">
      <dgm:prSet presAssocID="{163CAB90-5891-4B7C-97BD-DAD51BB2A180}" presName="sibTransNodeRect" presStyleLbl="alignNode1" presStyleIdx="3" presStyleCnt="5">
        <dgm:presLayoutVars>
          <dgm:chMax val="0"/>
          <dgm:bulletEnabled val="1"/>
        </dgm:presLayoutVars>
      </dgm:prSet>
      <dgm:spPr/>
    </dgm:pt>
    <dgm:pt modelId="{C8C280BB-5C75-4BB9-AF1F-47C2F02DE954}" type="pres">
      <dgm:prSet presAssocID="{05C7C9FF-B992-47B7-9D68-E4D856C428C6}" presName="nodeRect" presStyleLbl="alignNode1" presStyleIdx="3" presStyleCnt="5">
        <dgm:presLayoutVars>
          <dgm:bulletEnabled val="1"/>
        </dgm:presLayoutVars>
      </dgm:prSet>
      <dgm:spPr/>
    </dgm:pt>
    <dgm:pt modelId="{4FFA8333-4497-4694-8DCC-F0AE2C25B82E}" type="pres">
      <dgm:prSet presAssocID="{163CAB90-5891-4B7C-97BD-DAD51BB2A180}" presName="sibTrans" presStyleCnt="0"/>
      <dgm:spPr/>
    </dgm:pt>
    <dgm:pt modelId="{73D1F21A-1E35-4CCC-9468-B35A031F9779}" type="pres">
      <dgm:prSet presAssocID="{E6E1B7B2-2C90-4F35-86F0-3162CC16B7FA}" presName="compositeNode" presStyleCnt="0">
        <dgm:presLayoutVars>
          <dgm:bulletEnabled val="1"/>
        </dgm:presLayoutVars>
      </dgm:prSet>
      <dgm:spPr/>
    </dgm:pt>
    <dgm:pt modelId="{15AAC333-5879-491E-AE05-1D8BCA987DB4}" type="pres">
      <dgm:prSet presAssocID="{E6E1B7B2-2C90-4F35-86F0-3162CC16B7FA}" presName="bgRect" presStyleLbl="alignNode1" presStyleIdx="4" presStyleCnt="5"/>
      <dgm:spPr/>
    </dgm:pt>
    <dgm:pt modelId="{8BC148CB-C26F-4B11-BE17-52E2529F7A84}" type="pres">
      <dgm:prSet presAssocID="{8231246C-2D69-4A66-ACE4-58777BC5C784}" presName="sibTransNodeRect" presStyleLbl="alignNode1" presStyleIdx="4" presStyleCnt="5">
        <dgm:presLayoutVars>
          <dgm:chMax val="0"/>
          <dgm:bulletEnabled val="1"/>
        </dgm:presLayoutVars>
      </dgm:prSet>
      <dgm:spPr/>
    </dgm:pt>
    <dgm:pt modelId="{A6BD30E4-FE9C-45D2-A3D4-F79567A5FA66}" type="pres">
      <dgm:prSet presAssocID="{E6E1B7B2-2C90-4F35-86F0-3162CC16B7FA}" presName="nodeRect" presStyleLbl="alignNode1" presStyleIdx="4" presStyleCnt="5">
        <dgm:presLayoutVars>
          <dgm:bulletEnabled val="1"/>
        </dgm:presLayoutVars>
      </dgm:prSet>
      <dgm:spPr/>
    </dgm:pt>
  </dgm:ptLst>
  <dgm:cxnLst>
    <dgm:cxn modelId="{A7FF6008-F3B9-4D9D-8D8F-7E051998D3C3}" type="presOf" srcId="{E6F0C923-6D8A-4657-8A6D-ADA979507F20}" destId="{2DB82E9C-A620-41C8-80AF-5770F2E96A4E}" srcOrd="1" destOrd="0" presId="urn:microsoft.com/office/officeart/2016/7/layout/LinearBlockProcessNumbered"/>
    <dgm:cxn modelId="{E9B5F61D-1011-4C21-B4B5-B1A2F3FFB6E3}" type="presOf" srcId="{51ADD611-FBE3-44A9-9B68-F8D45D35BF89}" destId="{3EE4031C-6E23-4B7C-BD77-72B4EDB0DEBB}" srcOrd="1" destOrd="0" presId="urn:microsoft.com/office/officeart/2016/7/layout/LinearBlockProcessNumbered"/>
    <dgm:cxn modelId="{3A51281E-AEE2-4DE5-9E5B-30392B2C5BC6}" srcId="{0286707E-44FB-4D3B-A74F-FC2DB16C4A4F}" destId="{BD33520E-9DD6-4B05-BE24-D94E462F6D59}" srcOrd="2" destOrd="0" parTransId="{AEEB07AD-A096-449D-88D4-CF4C0CC005BD}" sibTransId="{9B09B9F4-4D7B-4F8A-A2CB-67B9F05F2AE8}"/>
    <dgm:cxn modelId="{C3450120-CBC7-497B-A764-316B961483CC}" type="presOf" srcId="{E6E1B7B2-2C90-4F35-86F0-3162CC16B7FA}" destId="{15AAC333-5879-491E-AE05-1D8BCA987DB4}" srcOrd="0" destOrd="0" presId="urn:microsoft.com/office/officeart/2016/7/layout/LinearBlockProcessNumbered"/>
    <dgm:cxn modelId="{40114925-2660-46B4-BBB5-DEE86281A08F}" type="presOf" srcId="{E6F0C923-6D8A-4657-8A6D-ADA979507F20}" destId="{9C1340FF-D0EC-4C6D-AE6D-820D04F9ACEA}" srcOrd="0" destOrd="0" presId="urn:microsoft.com/office/officeart/2016/7/layout/LinearBlockProcessNumbered"/>
    <dgm:cxn modelId="{2083FD3F-B10C-485F-9C36-23BC54213D33}" type="presOf" srcId="{163CAB90-5891-4B7C-97BD-DAD51BB2A180}" destId="{52C2B454-182C-4FE3-9F1A-9E257CEBA8A5}" srcOrd="0" destOrd="0" presId="urn:microsoft.com/office/officeart/2016/7/layout/LinearBlockProcessNumbered"/>
    <dgm:cxn modelId="{54DF6840-98BE-4B69-9F18-D5C123E27098}" type="presOf" srcId="{BD33520E-9DD6-4B05-BE24-D94E462F6D59}" destId="{406C46AD-2D8B-4406-A7B1-36ACE2EA75D4}" srcOrd="1" destOrd="0" presId="urn:microsoft.com/office/officeart/2016/7/layout/LinearBlockProcessNumbered"/>
    <dgm:cxn modelId="{14534646-09C8-43FE-A58A-890D64997CD7}" type="presOf" srcId="{05C7C9FF-B992-47B7-9D68-E4D856C428C6}" destId="{BEFA37F9-A3C7-4E7F-BAB0-E7052E56517D}" srcOrd="0" destOrd="0" presId="urn:microsoft.com/office/officeart/2016/7/layout/LinearBlockProcessNumbered"/>
    <dgm:cxn modelId="{B25E6867-68A4-4EEA-8D24-C99127A54238}" type="presOf" srcId="{BD33520E-9DD6-4B05-BE24-D94E462F6D59}" destId="{1ACFDD8E-DD9E-4ECE-A1AC-BB9F90BCCDD2}" srcOrd="0" destOrd="0" presId="urn:microsoft.com/office/officeart/2016/7/layout/LinearBlockProcessNumbered"/>
    <dgm:cxn modelId="{CA55846D-5BE2-414C-848B-CD413868DD48}" type="presOf" srcId="{BF818629-6838-48B2-BA97-CB16275BF9A0}" destId="{1DD87555-A492-4938-B2BD-416E2CCA32C6}" srcOrd="0" destOrd="0" presId="urn:microsoft.com/office/officeart/2016/7/layout/LinearBlockProcessNumbered"/>
    <dgm:cxn modelId="{90072570-2075-42C2-9A50-CB7F99B4A3A7}" type="presOf" srcId="{9B09B9F4-4D7B-4F8A-A2CB-67B9F05F2AE8}" destId="{D86CD404-2526-4214-8CBD-D3A52A427A5D}" srcOrd="0" destOrd="0" presId="urn:microsoft.com/office/officeart/2016/7/layout/LinearBlockProcessNumbered"/>
    <dgm:cxn modelId="{1A5F5A74-7450-4979-BE50-48B5B336D225}" srcId="{0286707E-44FB-4D3B-A74F-FC2DB16C4A4F}" destId="{E6F0C923-6D8A-4657-8A6D-ADA979507F20}" srcOrd="0" destOrd="0" parTransId="{504C1EAE-E42A-4584-AAD4-6FC169014008}" sibTransId="{A0BB6F69-273B-4842-A19E-34DB0DAF10FC}"/>
    <dgm:cxn modelId="{F002588A-88CE-4F88-AF2E-B3841AD158A8}" type="presOf" srcId="{8231246C-2D69-4A66-ACE4-58777BC5C784}" destId="{8BC148CB-C26F-4B11-BE17-52E2529F7A84}" srcOrd="0" destOrd="0" presId="urn:microsoft.com/office/officeart/2016/7/layout/LinearBlockProcessNumbered"/>
    <dgm:cxn modelId="{5C2AE38A-C357-4E8F-B815-B06171F5D1B6}" srcId="{0286707E-44FB-4D3B-A74F-FC2DB16C4A4F}" destId="{05C7C9FF-B992-47B7-9D68-E4D856C428C6}" srcOrd="3" destOrd="0" parTransId="{0351B83C-FC08-4331-8DFF-2ABD8F07F443}" sibTransId="{163CAB90-5891-4B7C-97BD-DAD51BB2A180}"/>
    <dgm:cxn modelId="{C746EC9C-37E8-430A-B58E-B448CD377720}" type="presOf" srcId="{E6E1B7B2-2C90-4F35-86F0-3162CC16B7FA}" destId="{A6BD30E4-FE9C-45D2-A3D4-F79567A5FA66}" srcOrd="1" destOrd="0" presId="urn:microsoft.com/office/officeart/2016/7/layout/LinearBlockProcessNumbered"/>
    <dgm:cxn modelId="{3ADE279F-CFAC-4AC6-928C-B4D16678DEAB}" type="presOf" srcId="{0286707E-44FB-4D3B-A74F-FC2DB16C4A4F}" destId="{8AEFE2F0-4D37-47BF-9498-3C2742886BA9}" srcOrd="0" destOrd="0" presId="urn:microsoft.com/office/officeart/2016/7/layout/LinearBlockProcessNumbered"/>
    <dgm:cxn modelId="{84CAB3A2-0B92-4F8D-BC4C-E7CA77F36772}" type="presOf" srcId="{A0BB6F69-273B-4842-A19E-34DB0DAF10FC}" destId="{A1BDAA19-960F-427F-AA0C-B94BED52D1A2}" srcOrd="0" destOrd="0" presId="urn:microsoft.com/office/officeart/2016/7/layout/LinearBlockProcessNumbered"/>
    <dgm:cxn modelId="{203CE8A7-D6AA-45A7-8AF0-23F0340559F1}" srcId="{0286707E-44FB-4D3B-A74F-FC2DB16C4A4F}" destId="{E6E1B7B2-2C90-4F35-86F0-3162CC16B7FA}" srcOrd="4" destOrd="0" parTransId="{135604C5-D03F-4927-BDCF-42529841810F}" sibTransId="{8231246C-2D69-4A66-ACE4-58777BC5C784}"/>
    <dgm:cxn modelId="{4F94C7C3-DDBD-4268-92A1-A8454F3B1F42}" type="presOf" srcId="{51ADD611-FBE3-44A9-9B68-F8D45D35BF89}" destId="{8F006B89-DD1A-427D-B85D-B4A0F0A534C8}" srcOrd="0" destOrd="0" presId="urn:microsoft.com/office/officeart/2016/7/layout/LinearBlockProcessNumbered"/>
    <dgm:cxn modelId="{CD94D5CE-660D-41D2-BE79-71FDBE7563C7}" type="presOf" srcId="{05C7C9FF-B992-47B7-9D68-E4D856C428C6}" destId="{C8C280BB-5C75-4BB9-AF1F-47C2F02DE954}" srcOrd="1" destOrd="0" presId="urn:microsoft.com/office/officeart/2016/7/layout/LinearBlockProcessNumbered"/>
    <dgm:cxn modelId="{3E02CDFE-ECFA-4B10-AE04-F1214BF2D336}" srcId="{0286707E-44FB-4D3B-A74F-FC2DB16C4A4F}" destId="{51ADD611-FBE3-44A9-9B68-F8D45D35BF89}" srcOrd="1" destOrd="0" parTransId="{EBA9DADD-D18E-4EDB-B75E-A8B7D285EB54}" sibTransId="{BF818629-6838-48B2-BA97-CB16275BF9A0}"/>
    <dgm:cxn modelId="{6710BA2D-FAE7-4400-9D1E-4BE7C43F1D0C}" type="presParOf" srcId="{8AEFE2F0-4D37-47BF-9498-3C2742886BA9}" destId="{277C6EBD-8C4B-41A4-8715-6849C49F848E}" srcOrd="0" destOrd="0" presId="urn:microsoft.com/office/officeart/2016/7/layout/LinearBlockProcessNumbered"/>
    <dgm:cxn modelId="{BC51141C-533F-4ECC-A930-400CEBB33E1F}" type="presParOf" srcId="{277C6EBD-8C4B-41A4-8715-6849C49F848E}" destId="{9C1340FF-D0EC-4C6D-AE6D-820D04F9ACEA}" srcOrd="0" destOrd="0" presId="urn:microsoft.com/office/officeart/2016/7/layout/LinearBlockProcessNumbered"/>
    <dgm:cxn modelId="{F0E14C8A-CB79-41E9-A355-6D4004422B2B}" type="presParOf" srcId="{277C6EBD-8C4B-41A4-8715-6849C49F848E}" destId="{A1BDAA19-960F-427F-AA0C-B94BED52D1A2}" srcOrd="1" destOrd="0" presId="urn:microsoft.com/office/officeart/2016/7/layout/LinearBlockProcessNumbered"/>
    <dgm:cxn modelId="{0AEF915C-0E78-4460-ADC0-168A30E10BC6}" type="presParOf" srcId="{277C6EBD-8C4B-41A4-8715-6849C49F848E}" destId="{2DB82E9C-A620-41C8-80AF-5770F2E96A4E}" srcOrd="2" destOrd="0" presId="urn:microsoft.com/office/officeart/2016/7/layout/LinearBlockProcessNumbered"/>
    <dgm:cxn modelId="{DE2FFEBD-DF0A-472E-A748-978D6FBB30F3}" type="presParOf" srcId="{8AEFE2F0-4D37-47BF-9498-3C2742886BA9}" destId="{49299156-1A66-4D69-BFD2-B4A41F1DE431}" srcOrd="1" destOrd="0" presId="urn:microsoft.com/office/officeart/2016/7/layout/LinearBlockProcessNumbered"/>
    <dgm:cxn modelId="{4A3F6009-3C9B-4DCB-A0AF-6F7BBECD6BE0}" type="presParOf" srcId="{8AEFE2F0-4D37-47BF-9498-3C2742886BA9}" destId="{6AA1B0B3-4612-4C50-A200-CC1AFB4875E7}" srcOrd="2" destOrd="0" presId="urn:microsoft.com/office/officeart/2016/7/layout/LinearBlockProcessNumbered"/>
    <dgm:cxn modelId="{21880968-398F-4B73-83FC-7E60F7586F39}" type="presParOf" srcId="{6AA1B0B3-4612-4C50-A200-CC1AFB4875E7}" destId="{8F006B89-DD1A-427D-B85D-B4A0F0A534C8}" srcOrd="0" destOrd="0" presId="urn:microsoft.com/office/officeart/2016/7/layout/LinearBlockProcessNumbered"/>
    <dgm:cxn modelId="{B57CD666-6743-489E-825C-2DCD27C1B9F9}" type="presParOf" srcId="{6AA1B0B3-4612-4C50-A200-CC1AFB4875E7}" destId="{1DD87555-A492-4938-B2BD-416E2CCA32C6}" srcOrd="1" destOrd="0" presId="urn:microsoft.com/office/officeart/2016/7/layout/LinearBlockProcessNumbered"/>
    <dgm:cxn modelId="{06720237-6E7B-413D-94E7-D5FCFD46C25A}" type="presParOf" srcId="{6AA1B0B3-4612-4C50-A200-CC1AFB4875E7}" destId="{3EE4031C-6E23-4B7C-BD77-72B4EDB0DEBB}" srcOrd="2" destOrd="0" presId="urn:microsoft.com/office/officeart/2016/7/layout/LinearBlockProcessNumbered"/>
    <dgm:cxn modelId="{B9C273EE-9AB8-4DBC-AF18-C6E5A5F348B7}" type="presParOf" srcId="{8AEFE2F0-4D37-47BF-9498-3C2742886BA9}" destId="{7D1F34D5-0497-46D4-B021-3C79514DC776}" srcOrd="3" destOrd="0" presId="urn:microsoft.com/office/officeart/2016/7/layout/LinearBlockProcessNumbered"/>
    <dgm:cxn modelId="{D1BF3E7A-4AC1-4809-B724-23E6854CE80F}" type="presParOf" srcId="{8AEFE2F0-4D37-47BF-9498-3C2742886BA9}" destId="{922DFBF4-6D01-4679-ABD6-9FD532B53299}" srcOrd="4" destOrd="0" presId="urn:microsoft.com/office/officeart/2016/7/layout/LinearBlockProcessNumbered"/>
    <dgm:cxn modelId="{500A7DD0-B6FD-4B3A-B704-875CD82ABD21}" type="presParOf" srcId="{922DFBF4-6D01-4679-ABD6-9FD532B53299}" destId="{1ACFDD8E-DD9E-4ECE-A1AC-BB9F90BCCDD2}" srcOrd="0" destOrd="0" presId="urn:microsoft.com/office/officeart/2016/7/layout/LinearBlockProcessNumbered"/>
    <dgm:cxn modelId="{864BF0E8-C2ED-466E-8FFB-80600C275731}" type="presParOf" srcId="{922DFBF4-6D01-4679-ABD6-9FD532B53299}" destId="{D86CD404-2526-4214-8CBD-D3A52A427A5D}" srcOrd="1" destOrd="0" presId="urn:microsoft.com/office/officeart/2016/7/layout/LinearBlockProcessNumbered"/>
    <dgm:cxn modelId="{808E5FDC-40CB-43CC-8ED6-339B71030925}" type="presParOf" srcId="{922DFBF4-6D01-4679-ABD6-9FD532B53299}" destId="{406C46AD-2D8B-4406-A7B1-36ACE2EA75D4}" srcOrd="2" destOrd="0" presId="urn:microsoft.com/office/officeart/2016/7/layout/LinearBlockProcessNumbered"/>
    <dgm:cxn modelId="{EBDBB5A5-5B71-4735-94B5-17FAEB636202}" type="presParOf" srcId="{8AEFE2F0-4D37-47BF-9498-3C2742886BA9}" destId="{DEBD53E4-5E15-4B92-889E-81D3570BFAFA}" srcOrd="5" destOrd="0" presId="urn:microsoft.com/office/officeart/2016/7/layout/LinearBlockProcessNumbered"/>
    <dgm:cxn modelId="{7E2F4F1A-DEDF-4B3F-8B7D-FDD57EAF95D5}" type="presParOf" srcId="{8AEFE2F0-4D37-47BF-9498-3C2742886BA9}" destId="{A2F2FC89-1D91-46C5-9C4B-E99FC1D82A5A}" srcOrd="6" destOrd="0" presId="urn:microsoft.com/office/officeart/2016/7/layout/LinearBlockProcessNumbered"/>
    <dgm:cxn modelId="{40D33375-222D-408F-93A1-C25B720B3038}" type="presParOf" srcId="{A2F2FC89-1D91-46C5-9C4B-E99FC1D82A5A}" destId="{BEFA37F9-A3C7-4E7F-BAB0-E7052E56517D}" srcOrd="0" destOrd="0" presId="urn:microsoft.com/office/officeart/2016/7/layout/LinearBlockProcessNumbered"/>
    <dgm:cxn modelId="{B45C4E71-B658-4699-82DE-E4D340AC2605}" type="presParOf" srcId="{A2F2FC89-1D91-46C5-9C4B-E99FC1D82A5A}" destId="{52C2B454-182C-4FE3-9F1A-9E257CEBA8A5}" srcOrd="1" destOrd="0" presId="urn:microsoft.com/office/officeart/2016/7/layout/LinearBlockProcessNumbered"/>
    <dgm:cxn modelId="{17502BC7-DD4A-417B-B7C0-3932719EA15E}" type="presParOf" srcId="{A2F2FC89-1D91-46C5-9C4B-E99FC1D82A5A}" destId="{C8C280BB-5C75-4BB9-AF1F-47C2F02DE954}" srcOrd="2" destOrd="0" presId="urn:microsoft.com/office/officeart/2016/7/layout/LinearBlockProcessNumbered"/>
    <dgm:cxn modelId="{C0A5E420-A27A-4CFC-98F1-672026845D32}" type="presParOf" srcId="{8AEFE2F0-4D37-47BF-9498-3C2742886BA9}" destId="{4FFA8333-4497-4694-8DCC-F0AE2C25B82E}" srcOrd="7" destOrd="0" presId="urn:microsoft.com/office/officeart/2016/7/layout/LinearBlockProcessNumbered"/>
    <dgm:cxn modelId="{8923BDEB-2A9F-4550-9E23-E331BAAE5C7A}" type="presParOf" srcId="{8AEFE2F0-4D37-47BF-9498-3C2742886BA9}" destId="{73D1F21A-1E35-4CCC-9468-B35A031F9779}" srcOrd="8" destOrd="0" presId="urn:microsoft.com/office/officeart/2016/7/layout/LinearBlockProcessNumbered"/>
    <dgm:cxn modelId="{37E17461-CF83-4BA3-BBD7-50A7CD9BAD31}" type="presParOf" srcId="{73D1F21A-1E35-4CCC-9468-B35A031F9779}" destId="{15AAC333-5879-491E-AE05-1D8BCA987DB4}" srcOrd="0" destOrd="0" presId="urn:microsoft.com/office/officeart/2016/7/layout/LinearBlockProcessNumbered"/>
    <dgm:cxn modelId="{25E4F550-F4BA-4BB4-8CD2-FA472CD341AE}" type="presParOf" srcId="{73D1F21A-1E35-4CCC-9468-B35A031F9779}" destId="{8BC148CB-C26F-4B11-BE17-52E2529F7A84}" srcOrd="1" destOrd="0" presId="urn:microsoft.com/office/officeart/2016/7/layout/LinearBlockProcessNumbered"/>
    <dgm:cxn modelId="{12466A02-1390-4BC8-A030-B6540ADDA504}" type="presParOf" srcId="{73D1F21A-1E35-4CCC-9468-B35A031F9779}" destId="{A6BD30E4-FE9C-45D2-A3D4-F79567A5FA66}"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340FF-D0EC-4C6D-AE6D-820D04F9ACEA}">
      <dsp:nvSpPr>
        <dsp:cNvPr id="0" name=""/>
        <dsp:cNvSpPr/>
      </dsp:nvSpPr>
      <dsp:spPr>
        <a:xfrm>
          <a:off x="6201" y="737078"/>
          <a:ext cx="1938477" cy="23261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78" tIns="0" rIns="191478" bIns="330200" numCol="1" spcCol="1270" anchor="t" anchorCtr="0">
          <a:noAutofit/>
        </a:bodyPr>
        <a:lstStyle/>
        <a:p>
          <a:pPr marL="0" lvl="0" indent="0" algn="l" defTabSz="666750">
            <a:lnSpc>
              <a:spcPct val="90000"/>
            </a:lnSpc>
            <a:spcBef>
              <a:spcPct val="0"/>
            </a:spcBef>
            <a:spcAft>
              <a:spcPct val="35000"/>
            </a:spcAft>
            <a:buNone/>
          </a:pPr>
          <a:r>
            <a:rPr lang="en-US" sz="1500" kern="1200" dirty="0"/>
            <a:t>Rename app_offline to bring the site back</a:t>
          </a:r>
        </a:p>
      </dsp:txBody>
      <dsp:txXfrm>
        <a:off x="6201" y="1667547"/>
        <a:ext cx="1938477" cy="1395703"/>
      </dsp:txXfrm>
    </dsp:sp>
    <dsp:sp modelId="{A1BDAA19-960F-427F-AA0C-B94BED52D1A2}">
      <dsp:nvSpPr>
        <dsp:cNvPr id="0" name=""/>
        <dsp:cNvSpPr/>
      </dsp:nvSpPr>
      <dsp:spPr>
        <a:xfrm>
          <a:off x="6201" y="737078"/>
          <a:ext cx="1938477" cy="9304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1478" tIns="165100" rIns="191478" bIns="165100" numCol="1" spcCol="1270" anchor="ctr" anchorCtr="0">
          <a:noAutofit/>
        </a:bodyPr>
        <a:lstStyle/>
        <a:p>
          <a:pPr marL="0" lvl="0" indent="0" algn="l" defTabSz="1911350">
            <a:lnSpc>
              <a:spcPct val="90000"/>
            </a:lnSpc>
            <a:spcBef>
              <a:spcPct val="0"/>
            </a:spcBef>
            <a:spcAft>
              <a:spcPct val="35000"/>
            </a:spcAft>
            <a:buNone/>
          </a:pPr>
          <a:r>
            <a:rPr lang="en-US" sz="4300" kern="1200" dirty="0"/>
            <a:t>01</a:t>
          </a:r>
        </a:p>
      </dsp:txBody>
      <dsp:txXfrm>
        <a:off x="6201" y="737078"/>
        <a:ext cx="1938477" cy="930468"/>
      </dsp:txXfrm>
    </dsp:sp>
    <dsp:sp modelId="{8F006B89-DD1A-427D-B85D-B4A0F0A534C8}">
      <dsp:nvSpPr>
        <dsp:cNvPr id="0" name=""/>
        <dsp:cNvSpPr/>
      </dsp:nvSpPr>
      <dsp:spPr>
        <a:xfrm>
          <a:off x="2099756" y="737078"/>
          <a:ext cx="1938477" cy="2326172"/>
        </a:xfrm>
        <a:prstGeom prst="rect">
          <a:avLst/>
        </a:prstGeom>
        <a:solidFill>
          <a:schemeClr val="accent2">
            <a:hueOff val="-373742"/>
            <a:satOff val="-105"/>
            <a:lumOff val="1765"/>
            <a:alphaOff val="0"/>
          </a:schemeClr>
        </a:solidFill>
        <a:ln w="12700" cap="flat" cmpd="sng" algn="ctr">
          <a:solidFill>
            <a:schemeClr val="accent2">
              <a:hueOff val="-373742"/>
              <a:satOff val="-105"/>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78" tIns="0" rIns="191478" bIns="330200" numCol="1" spcCol="1270" anchor="t" anchorCtr="0">
          <a:noAutofit/>
        </a:bodyPr>
        <a:lstStyle/>
        <a:p>
          <a:pPr marL="0" lvl="0" indent="0" algn="l" defTabSz="666750">
            <a:lnSpc>
              <a:spcPct val="90000"/>
            </a:lnSpc>
            <a:spcBef>
              <a:spcPct val="0"/>
            </a:spcBef>
            <a:spcAft>
              <a:spcPct val="35000"/>
            </a:spcAft>
            <a:buNone/>
          </a:pPr>
          <a:r>
            <a:rPr lang="en-US" sz="1500" kern="1200" dirty="0"/>
            <a:t>Resize Azure SQL Server to 400 DTU (2-3 Minutes)</a:t>
          </a:r>
        </a:p>
      </dsp:txBody>
      <dsp:txXfrm>
        <a:off x="2099756" y="1667547"/>
        <a:ext cx="1938477" cy="1395703"/>
      </dsp:txXfrm>
    </dsp:sp>
    <dsp:sp modelId="{1DD87555-A492-4938-B2BD-416E2CCA32C6}">
      <dsp:nvSpPr>
        <dsp:cNvPr id="0" name=""/>
        <dsp:cNvSpPr/>
      </dsp:nvSpPr>
      <dsp:spPr>
        <a:xfrm>
          <a:off x="2099756" y="737078"/>
          <a:ext cx="1938477" cy="9304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1478" tIns="165100" rIns="191478" bIns="165100" numCol="1" spcCol="1270" anchor="ctr" anchorCtr="0">
          <a:noAutofit/>
        </a:bodyPr>
        <a:lstStyle/>
        <a:p>
          <a:pPr marL="0" lvl="0" indent="0" algn="l" defTabSz="1911350">
            <a:lnSpc>
              <a:spcPct val="90000"/>
            </a:lnSpc>
            <a:spcBef>
              <a:spcPct val="0"/>
            </a:spcBef>
            <a:spcAft>
              <a:spcPct val="35000"/>
            </a:spcAft>
            <a:buNone/>
          </a:pPr>
          <a:r>
            <a:rPr lang="en-US" sz="4300" kern="1200" dirty="0"/>
            <a:t>02</a:t>
          </a:r>
        </a:p>
      </dsp:txBody>
      <dsp:txXfrm>
        <a:off x="2099756" y="737078"/>
        <a:ext cx="1938477" cy="930468"/>
      </dsp:txXfrm>
    </dsp:sp>
    <dsp:sp modelId="{1ACFDD8E-DD9E-4ECE-A1AC-BB9F90BCCDD2}">
      <dsp:nvSpPr>
        <dsp:cNvPr id="0" name=""/>
        <dsp:cNvSpPr/>
      </dsp:nvSpPr>
      <dsp:spPr>
        <a:xfrm>
          <a:off x="4193311" y="737078"/>
          <a:ext cx="1938477" cy="2326172"/>
        </a:xfrm>
        <a:prstGeom prst="rect">
          <a:avLst/>
        </a:prstGeom>
        <a:solidFill>
          <a:schemeClr val="accent2">
            <a:hueOff val="-747483"/>
            <a:satOff val="-209"/>
            <a:lumOff val="3529"/>
            <a:alphaOff val="0"/>
          </a:schemeClr>
        </a:solidFill>
        <a:ln w="12700" cap="flat" cmpd="sng" algn="ctr">
          <a:solidFill>
            <a:schemeClr val="accent2">
              <a:hueOff val="-747483"/>
              <a:satOff val="-209"/>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78" tIns="0" rIns="191478" bIns="330200" numCol="1" spcCol="1270" anchor="t" anchorCtr="0">
          <a:noAutofit/>
        </a:bodyPr>
        <a:lstStyle/>
        <a:p>
          <a:pPr marL="0" lvl="0" indent="0" algn="l" defTabSz="666750">
            <a:lnSpc>
              <a:spcPct val="90000"/>
            </a:lnSpc>
            <a:spcBef>
              <a:spcPct val="0"/>
            </a:spcBef>
            <a:spcAft>
              <a:spcPct val="35000"/>
            </a:spcAft>
            <a:buNone/>
          </a:pPr>
          <a:r>
            <a:rPr lang="en-US" sz="1500" kern="1200" dirty="0"/>
            <a:t>Enable Cloudflare Caching Development Mode</a:t>
          </a:r>
        </a:p>
      </dsp:txBody>
      <dsp:txXfrm>
        <a:off x="4193311" y="1667547"/>
        <a:ext cx="1938477" cy="1395703"/>
      </dsp:txXfrm>
    </dsp:sp>
    <dsp:sp modelId="{D86CD404-2526-4214-8CBD-D3A52A427A5D}">
      <dsp:nvSpPr>
        <dsp:cNvPr id="0" name=""/>
        <dsp:cNvSpPr/>
      </dsp:nvSpPr>
      <dsp:spPr>
        <a:xfrm>
          <a:off x="4193311" y="737078"/>
          <a:ext cx="1938477" cy="9304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1478" tIns="165100" rIns="191478" bIns="165100" numCol="1" spcCol="1270" anchor="ctr" anchorCtr="0">
          <a:noAutofit/>
        </a:bodyPr>
        <a:lstStyle/>
        <a:p>
          <a:pPr marL="0" lvl="0" indent="0" algn="l" defTabSz="1911350">
            <a:lnSpc>
              <a:spcPct val="90000"/>
            </a:lnSpc>
            <a:spcBef>
              <a:spcPct val="0"/>
            </a:spcBef>
            <a:spcAft>
              <a:spcPct val="35000"/>
            </a:spcAft>
            <a:buNone/>
          </a:pPr>
          <a:r>
            <a:rPr lang="en-US" sz="4300" kern="1200" dirty="0"/>
            <a:t>03</a:t>
          </a:r>
        </a:p>
      </dsp:txBody>
      <dsp:txXfrm>
        <a:off x="4193311" y="737078"/>
        <a:ext cx="1938477" cy="930468"/>
      </dsp:txXfrm>
    </dsp:sp>
    <dsp:sp modelId="{BEFA37F9-A3C7-4E7F-BAB0-E7052E56517D}">
      <dsp:nvSpPr>
        <dsp:cNvPr id="0" name=""/>
        <dsp:cNvSpPr/>
      </dsp:nvSpPr>
      <dsp:spPr>
        <a:xfrm>
          <a:off x="6286866" y="737078"/>
          <a:ext cx="1938477" cy="2326172"/>
        </a:xfrm>
        <a:prstGeom prst="rect">
          <a:avLst/>
        </a:prstGeom>
        <a:solidFill>
          <a:schemeClr val="accent2">
            <a:hueOff val="-1121225"/>
            <a:satOff val="-314"/>
            <a:lumOff val="5294"/>
            <a:alphaOff val="0"/>
          </a:schemeClr>
        </a:solidFill>
        <a:ln w="12700" cap="flat" cmpd="sng" algn="ctr">
          <a:solidFill>
            <a:schemeClr val="accent2">
              <a:hueOff val="-1121225"/>
              <a:satOff val="-314"/>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78" tIns="0" rIns="191478" bIns="330200" numCol="1" spcCol="1270" anchor="t" anchorCtr="0">
          <a:noAutofit/>
        </a:bodyPr>
        <a:lstStyle/>
        <a:p>
          <a:pPr marL="0" lvl="0" indent="0" algn="l" defTabSz="666750">
            <a:lnSpc>
              <a:spcPct val="90000"/>
            </a:lnSpc>
            <a:spcBef>
              <a:spcPct val="0"/>
            </a:spcBef>
            <a:spcAft>
              <a:spcPct val="35000"/>
            </a:spcAft>
            <a:buNone/>
          </a:pPr>
          <a:r>
            <a:rPr lang="en-US" sz="1500" kern="1200" dirty="0"/>
            <a:t>Purge Cloudflare Cache for college-church.org</a:t>
          </a:r>
        </a:p>
      </dsp:txBody>
      <dsp:txXfrm>
        <a:off x="6286866" y="1667547"/>
        <a:ext cx="1938477" cy="1395703"/>
      </dsp:txXfrm>
    </dsp:sp>
    <dsp:sp modelId="{52C2B454-182C-4FE3-9F1A-9E257CEBA8A5}">
      <dsp:nvSpPr>
        <dsp:cNvPr id="0" name=""/>
        <dsp:cNvSpPr/>
      </dsp:nvSpPr>
      <dsp:spPr>
        <a:xfrm>
          <a:off x="6286866" y="737078"/>
          <a:ext cx="1938477" cy="9304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1478" tIns="165100" rIns="191478" bIns="165100" numCol="1" spcCol="1270" anchor="ctr" anchorCtr="0">
          <a:noAutofit/>
        </a:bodyPr>
        <a:lstStyle/>
        <a:p>
          <a:pPr marL="0" lvl="0" indent="0" algn="l" defTabSz="1911350">
            <a:lnSpc>
              <a:spcPct val="90000"/>
            </a:lnSpc>
            <a:spcBef>
              <a:spcPct val="0"/>
            </a:spcBef>
            <a:spcAft>
              <a:spcPct val="35000"/>
            </a:spcAft>
            <a:buNone/>
          </a:pPr>
          <a:r>
            <a:rPr lang="en-US" sz="4300" kern="1200" dirty="0"/>
            <a:t>04</a:t>
          </a:r>
        </a:p>
      </dsp:txBody>
      <dsp:txXfrm>
        <a:off x="6286866" y="737078"/>
        <a:ext cx="1938477" cy="930468"/>
      </dsp:txXfrm>
    </dsp:sp>
    <dsp:sp modelId="{15AAC333-5879-491E-AE05-1D8BCA987DB4}">
      <dsp:nvSpPr>
        <dsp:cNvPr id="0" name=""/>
        <dsp:cNvSpPr/>
      </dsp:nvSpPr>
      <dsp:spPr>
        <a:xfrm>
          <a:off x="8380421" y="737078"/>
          <a:ext cx="1938477" cy="2326172"/>
        </a:xfrm>
        <a:prstGeom prst="rect">
          <a:avLst/>
        </a:prstGeom>
        <a:solidFill>
          <a:schemeClr val="accent2">
            <a:hueOff val="-1494966"/>
            <a:satOff val="-418"/>
            <a:lumOff val="7058"/>
            <a:alphaOff val="0"/>
          </a:schemeClr>
        </a:solidFill>
        <a:ln w="12700" cap="flat" cmpd="sng" algn="ctr">
          <a:solidFill>
            <a:schemeClr val="accent2">
              <a:hueOff val="-1494966"/>
              <a:satOff val="-418"/>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478" tIns="0" rIns="191478" bIns="330200" numCol="1" spcCol="1270" anchor="t" anchorCtr="0">
          <a:noAutofit/>
        </a:bodyPr>
        <a:lstStyle/>
        <a:p>
          <a:pPr marL="0" lvl="0" indent="0" algn="l" defTabSz="666750">
            <a:lnSpc>
              <a:spcPct val="90000"/>
            </a:lnSpc>
            <a:spcBef>
              <a:spcPct val="0"/>
            </a:spcBef>
            <a:spcAft>
              <a:spcPct val="35000"/>
            </a:spcAft>
            <a:buNone/>
          </a:pPr>
          <a:r>
            <a:rPr lang="en-US" sz="1500" kern="1200" dirty="0"/>
            <a:t>Restart IIS</a:t>
          </a:r>
        </a:p>
      </dsp:txBody>
      <dsp:txXfrm>
        <a:off x="8380421" y="1667547"/>
        <a:ext cx="1938477" cy="1395703"/>
      </dsp:txXfrm>
    </dsp:sp>
    <dsp:sp modelId="{8BC148CB-C26F-4B11-BE17-52E2529F7A84}">
      <dsp:nvSpPr>
        <dsp:cNvPr id="0" name=""/>
        <dsp:cNvSpPr/>
      </dsp:nvSpPr>
      <dsp:spPr>
        <a:xfrm>
          <a:off x="8380421" y="737078"/>
          <a:ext cx="1938477" cy="93046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1478" tIns="165100" rIns="191478" bIns="165100" numCol="1" spcCol="1270" anchor="ctr" anchorCtr="0">
          <a:noAutofit/>
        </a:bodyPr>
        <a:lstStyle/>
        <a:p>
          <a:pPr marL="0" lvl="0" indent="0" algn="l" defTabSz="1911350">
            <a:lnSpc>
              <a:spcPct val="90000"/>
            </a:lnSpc>
            <a:spcBef>
              <a:spcPct val="0"/>
            </a:spcBef>
            <a:spcAft>
              <a:spcPct val="35000"/>
            </a:spcAft>
            <a:buNone/>
          </a:pPr>
          <a:r>
            <a:rPr lang="en-US" sz="4300" kern="1200" dirty="0"/>
            <a:t>05</a:t>
          </a:r>
        </a:p>
      </dsp:txBody>
      <dsp:txXfrm>
        <a:off x="8380421" y="737078"/>
        <a:ext cx="1938477" cy="93046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D0315-28B2-48CD-894D-A25DA43A2233}" type="datetimeFigureOut">
              <a:rPr lang="en-US" smtClean="0"/>
              <a:t>7/19/2024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7392D-7DCC-4BB0-B1BC-A88E62C070C2}" type="slidenum">
              <a:rPr lang="en-US" smtClean="0"/>
              <a:t>‹#›</a:t>
            </a:fld>
            <a:endParaRPr lang="en-US" dirty="0"/>
          </a:p>
        </p:txBody>
      </p:sp>
    </p:spTree>
    <p:extLst>
      <p:ext uri="{BB962C8B-B14F-4D97-AF65-F5344CB8AC3E}">
        <p14:creationId xmlns:p14="http://schemas.microsoft.com/office/powerpoint/2010/main" val="102134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ockrms.com/rock-rada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ockrms.com/rock-rada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to Rock – What does it look like to update Rock, what is involved?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Rock is somewhat unique compared to other SASS offerings in that it is always hosted/self hosted so you are always directly or indirectly responsible for managing the upgrade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3</a:t>
            </a:fld>
            <a:endParaRPr lang="en-US" dirty="0"/>
          </a:p>
        </p:txBody>
      </p:sp>
    </p:spTree>
    <p:extLst>
      <p:ext uri="{BB962C8B-B14F-4D97-AF65-F5344CB8AC3E}">
        <p14:creationId xmlns:p14="http://schemas.microsoft.com/office/powerpoint/2010/main" val="3139175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already have one, find a buddy</a:t>
            </a:r>
          </a:p>
        </p:txBody>
      </p:sp>
      <p:sp>
        <p:nvSpPr>
          <p:cNvPr id="4" name="Slide Number Placeholder 3"/>
          <p:cNvSpPr>
            <a:spLocks noGrp="1"/>
          </p:cNvSpPr>
          <p:nvPr>
            <p:ph type="sldNum" sz="quarter" idx="5"/>
          </p:nvPr>
        </p:nvSpPr>
        <p:spPr/>
        <p:txBody>
          <a:bodyPr/>
          <a:lstStyle/>
          <a:p>
            <a:fld id="{9147392D-7DCC-4BB0-B1BC-A88E62C070C2}" type="slidenum">
              <a:rPr lang="en-US" smtClean="0"/>
              <a:t>19</a:t>
            </a:fld>
            <a:endParaRPr lang="en-US" dirty="0"/>
          </a:p>
        </p:txBody>
      </p:sp>
    </p:spTree>
    <p:extLst>
      <p:ext uri="{BB962C8B-B14F-4D97-AF65-F5344CB8AC3E}">
        <p14:creationId xmlns:p14="http://schemas.microsoft.com/office/powerpoint/2010/main" val="21727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obsidian-block-release contains key details about Rock’s transition from webforms to obsidian. You want to test and possibly do some retraining around these blocks as you update.</a:t>
            </a:r>
          </a:p>
          <a:p>
            <a:pPr marL="171450" indent="-171450">
              <a:buFont typeface="Arial" panose="020B0604020202020204" pitchFamily="34" charset="0"/>
              <a:buChar char="•"/>
            </a:pPr>
            <a:r>
              <a:rPr lang="en-US" dirty="0"/>
              <a:t>Impact Statistics can you assess risk as you update because you track how many organizations are running a specific Rock Instance</a:t>
            </a:r>
          </a:p>
          <a:p>
            <a:pPr marL="628650" lvl="1" indent="-171450">
              <a:buFont typeface="Arial" panose="020B0604020202020204" pitchFamily="34" charset="0"/>
              <a:buChar char="•"/>
            </a:pPr>
            <a:r>
              <a:rPr lang="en-US" dirty="0"/>
              <a:t>Assess the size of the risk, early adopters always have more risk to unknown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Subscribe to the blog via “rock radar” https://www.rockrms.com/rock-radar</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Rock Chat is one of the key tools I use for addressing known risks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20</a:t>
            </a:fld>
            <a:endParaRPr lang="en-US" dirty="0"/>
          </a:p>
        </p:txBody>
      </p:sp>
    </p:spTree>
    <p:extLst>
      <p:ext uri="{BB962C8B-B14F-4D97-AF65-F5344CB8AC3E}">
        <p14:creationId xmlns:p14="http://schemas.microsoft.com/office/powerpoint/2010/main" val="309858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ahead to understand what is broken and will be fixed</a:t>
            </a:r>
          </a:p>
          <a:p>
            <a:r>
              <a:rPr lang="en-US" dirty="0"/>
              <a:t>If I am updating to 16.5, I want to understand if 16.5 specifically introduced any new issues</a:t>
            </a:r>
          </a:p>
          <a:p>
            <a:r>
              <a:rPr lang="en-US" dirty="0"/>
              <a:t>I can do that by looking at the bug fixes included in 16.6 through 17.0</a:t>
            </a:r>
          </a:p>
          <a:p>
            <a:r>
              <a:rPr lang="en-US" dirty="0"/>
              <a:t>I can also use GitHub to check on the status of any bugs that I have submitted</a:t>
            </a:r>
          </a:p>
        </p:txBody>
      </p:sp>
      <p:sp>
        <p:nvSpPr>
          <p:cNvPr id="4" name="Slide Number Placeholder 3"/>
          <p:cNvSpPr>
            <a:spLocks noGrp="1"/>
          </p:cNvSpPr>
          <p:nvPr>
            <p:ph type="sldNum" sz="quarter" idx="5"/>
          </p:nvPr>
        </p:nvSpPr>
        <p:spPr/>
        <p:txBody>
          <a:bodyPr/>
          <a:lstStyle/>
          <a:p>
            <a:fld id="{9147392D-7DCC-4BB0-B1BC-A88E62C070C2}" type="slidenum">
              <a:rPr lang="en-US" smtClean="0"/>
              <a:t>25</a:t>
            </a:fld>
            <a:endParaRPr lang="en-US" dirty="0"/>
          </a:p>
        </p:txBody>
      </p:sp>
    </p:spTree>
    <p:extLst>
      <p:ext uri="{BB962C8B-B14F-4D97-AF65-F5344CB8AC3E}">
        <p14:creationId xmlns:p14="http://schemas.microsoft.com/office/powerpoint/2010/main" val="370760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ahead to understand what is broken and will be fixed</a:t>
            </a:r>
          </a:p>
          <a:p>
            <a:r>
              <a:rPr lang="en-US" dirty="0"/>
              <a:t>If I am updating to 16.5, I want to understand if 16.5 specifically introduced any new issues</a:t>
            </a:r>
          </a:p>
          <a:p>
            <a:r>
              <a:rPr lang="en-US" dirty="0"/>
              <a:t>I can do that by looking at the bug fixes included in 16.6 through 17.0</a:t>
            </a:r>
          </a:p>
          <a:p>
            <a:r>
              <a:rPr lang="en-US" dirty="0"/>
              <a:t>I can also use GitHub to check on the status of any bugs that I have submitted</a:t>
            </a:r>
          </a:p>
        </p:txBody>
      </p:sp>
      <p:sp>
        <p:nvSpPr>
          <p:cNvPr id="4" name="Slide Number Placeholder 3"/>
          <p:cNvSpPr>
            <a:spLocks noGrp="1"/>
          </p:cNvSpPr>
          <p:nvPr>
            <p:ph type="sldNum" sz="quarter" idx="5"/>
          </p:nvPr>
        </p:nvSpPr>
        <p:spPr/>
        <p:txBody>
          <a:bodyPr/>
          <a:lstStyle/>
          <a:p>
            <a:fld id="{9147392D-7DCC-4BB0-B1BC-A88E62C070C2}" type="slidenum">
              <a:rPr lang="en-US" smtClean="0"/>
              <a:t>26</a:t>
            </a:fld>
            <a:endParaRPr lang="en-US" dirty="0"/>
          </a:p>
        </p:txBody>
      </p:sp>
    </p:spTree>
    <p:extLst>
      <p:ext uri="{BB962C8B-B14F-4D97-AF65-F5344CB8AC3E}">
        <p14:creationId xmlns:p14="http://schemas.microsoft.com/office/powerpoint/2010/main" val="101913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ahead to understand what is broken and will be fixed</a:t>
            </a:r>
          </a:p>
          <a:p>
            <a:r>
              <a:rPr lang="en-US" dirty="0"/>
              <a:t>If I am updating to 16.5, I want to understand if 16.5 specifically introduced any new issues</a:t>
            </a:r>
          </a:p>
          <a:p>
            <a:r>
              <a:rPr lang="en-US" dirty="0"/>
              <a:t>I can do that by looking at the bug fixes included in 16.6 through 17.0</a:t>
            </a:r>
          </a:p>
          <a:p>
            <a:r>
              <a:rPr lang="en-US" dirty="0"/>
              <a:t>I can also use GitHub to check on the status of any bugs that I have submitted</a:t>
            </a:r>
          </a:p>
        </p:txBody>
      </p:sp>
      <p:sp>
        <p:nvSpPr>
          <p:cNvPr id="4" name="Slide Number Placeholder 3"/>
          <p:cNvSpPr>
            <a:spLocks noGrp="1"/>
          </p:cNvSpPr>
          <p:nvPr>
            <p:ph type="sldNum" sz="quarter" idx="5"/>
          </p:nvPr>
        </p:nvSpPr>
        <p:spPr/>
        <p:txBody>
          <a:bodyPr/>
          <a:lstStyle/>
          <a:p>
            <a:fld id="{9147392D-7DCC-4BB0-B1BC-A88E62C070C2}" type="slidenum">
              <a:rPr lang="en-US" smtClean="0"/>
              <a:t>27</a:t>
            </a:fld>
            <a:endParaRPr lang="en-US" dirty="0"/>
          </a:p>
        </p:txBody>
      </p:sp>
    </p:spTree>
    <p:extLst>
      <p:ext uri="{BB962C8B-B14F-4D97-AF65-F5344CB8AC3E}">
        <p14:creationId xmlns:p14="http://schemas.microsoft.com/office/powerpoint/2010/main" val="3053865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obsidian-block-release contains key details about Rock’s transition from webforms to obsidian. You want to test and possibly do some retraining around these blocks as you update.</a:t>
            </a:r>
          </a:p>
          <a:p>
            <a:pPr marL="171450" indent="-171450">
              <a:buFont typeface="Arial" panose="020B0604020202020204" pitchFamily="34" charset="0"/>
              <a:buChar char="•"/>
            </a:pPr>
            <a:r>
              <a:rPr lang="en-US" dirty="0"/>
              <a:t>Impact Statistics can you assess risk as you update because you track how many organizations are running a specific Rock Instance</a:t>
            </a:r>
          </a:p>
          <a:p>
            <a:pPr marL="628650" lvl="1" indent="-171450">
              <a:buFont typeface="Arial" panose="020B0604020202020204" pitchFamily="34" charset="0"/>
              <a:buChar char="•"/>
            </a:pPr>
            <a:r>
              <a:rPr lang="en-US" dirty="0"/>
              <a:t>Assess the size of the risk, early adopters always have more risk to unknown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Subscribe to the blog via “rock radar” https://www.rockrms.com/rock-radar</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Rock Chat is one of the key tools I use for addressing known risks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38</a:t>
            </a:fld>
            <a:endParaRPr lang="en-US" dirty="0"/>
          </a:p>
        </p:txBody>
      </p:sp>
    </p:spTree>
    <p:extLst>
      <p:ext uri="{BB962C8B-B14F-4D97-AF65-F5344CB8AC3E}">
        <p14:creationId xmlns:p14="http://schemas.microsoft.com/office/powerpoint/2010/main" val="25565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Optionally refresh from Production (doing a refresh from production will help minimize Risk because you are testing out the update on an exact copy of your database/webserver files)</a:t>
            </a:r>
          </a:p>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39</a:t>
            </a:fld>
            <a:endParaRPr lang="en-US" dirty="0"/>
          </a:p>
        </p:txBody>
      </p:sp>
    </p:spTree>
    <p:extLst>
      <p:ext uri="{BB962C8B-B14F-4D97-AF65-F5344CB8AC3E}">
        <p14:creationId xmlns:p14="http://schemas.microsoft.com/office/powerpoint/2010/main" val="60906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Notify staff when Rock will be updated, what maintenance window will be and provide a short description of what will be changing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is a good format for the what will be changing content especially when core pages are undergoing a significant change</a:t>
            </a:r>
          </a:p>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40</a:t>
            </a:fld>
            <a:endParaRPr lang="en-US" dirty="0"/>
          </a:p>
        </p:txBody>
      </p:sp>
    </p:spTree>
    <p:extLst>
      <p:ext uri="{BB962C8B-B14F-4D97-AF65-F5344CB8AC3E}">
        <p14:creationId xmlns:p14="http://schemas.microsoft.com/office/powerpoint/2010/main" val="2694012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Popup notification is turned on an off and updated via global attributes</a:t>
            </a:r>
          </a:p>
        </p:txBody>
      </p:sp>
      <p:sp>
        <p:nvSpPr>
          <p:cNvPr id="4" name="Slide Number Placeholder 3"/>
          <p:cNvSpPr>
            <a:spLocks noGrp="1"/>
          </p:cNvSpPr>
          <p:nvPr>
            <p:ph type="sldNum" sz="quarter" idx="5"/>
          </p:nvPr>
        </p:nvSpPr>
        <p:spPr/>
        <p:txBody>
          <a:bodyPr/>
          <a:lstStyle/>
          <a:p>
            <a:fld id="{9147392D-7DCC-4BB0-B1BC-A88E62C070C2}" type="slidenum">
              <a:rPr lang="en-US" smtClean="0"/>
              <a:t>41</a:t>
            </a:fld>
            <a:endParaRPr lang="en-US" dirty="0"/>
          </a:p>
        </p:txBody>
      </p:sp>
    </p:spTree>
    <p:extLst>
      <p:ext uri="{BB962C8B-B14F-4D97-AF65-F5344CB8AC3E}">
        <p14:creationId xmlns:p14="http://schemas.microsoft.com/office/powerpoint/2010/main" val="217180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displays once if they click dismiss</a:t>
            </a:r>
          </a:p>
        </p:txBody>
      </p:sp>
      <p:sp>
        <p:nvSpPr>
          <p:cNvPr id="4" name="Slide Number Placeholder 3"/>
          <p:cNvSpPr>
            <a:spLocks noGrp="1"/>
          </p:cNvSpPr>
          <p:nvPr>
            <p:ph type="sldNum" sz="quarter" idx="5"/>
          </p:nvPr>
        </p:nvSpPr>
        <p:spPr/>
        <p:txBody>
          <a:bodyPr/>
          <a:lstStyle/>
          <a:p>
            <a:fld id="{9147392D-7DCC-4BB0-B1BC-A88E62C070C2}" type="slidenum">
              <a:rPr lang="en-US" smtClean="0"/>
              <a:t>42</a:t>
            </a:fld>
            <a:endParaRPr lang="en-US" dirty="0"/>
          </a:p>
        </p:txBody>
      </p:sp>
    </p:spTree>
    <p:extLst>
      <p:ext uri="{BB962C8B-B14F-4D97-AF65-F5344CB8AC3E}">
        <p14:creationId xmlns:p14="http://schemas.microsoft.com/office/powerpoint/2010/main" val="2219128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did I decide to present on the topic?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recipes or best practices publicly available that discuss this topic in detail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Limited documentation available and reading the documentation isn’t enough to ensure consistent positive results, “</a:t>
            </a:r>
            <a:r>
              <a:rPr lang="en-US" b="0" i="0" dirty="0">
                <a:solidFill>
                  <a:srgbClr val="3D3D3D"/>
                </a:solidFill>
                <a:effectLst/>
                <a:highlight>
                  <a:srgbClr val="FFFFFF"/>
                </a:highlight>
                <a:latin typeface="Roboto" panose="020F0502020204030204" pitchFamily="2" charset="0"/>
              </a:rPr>
              <a:t>Once you decide you’re ready, simply click the </a:t>
            </a:r>
            <a:r>
              <a:rPr lang="en-US" b="1" i="0" dirty="0">
                <a:solidFill>
                  <a:srgbClr val="3D3D3D"/>
                </a:solidFill>
                <a:effectLst/>
                <a:highlight>
                  <a:srgbClr val="F8F8F8"/>
                </a:highlight>
                <a:latin typeface="SFMono-Regular"/>
              </a:rPr>
              <a:t>Install</a:t>
            </a:r>
            <a:r>
              <a:rPr lang="en-US" b="0" i="0" dirty="0">
                <a:solidFill>
                  <a:srgbClr val="3D3D3D"/>
                </a:solidFill>
                <a:effectLst/>
                <a:highlight>
                  <a:srgbClr val="FFFFFF"/>
                </a:highlight>
                <a:latin typeface="Roboto" panose="020F0502020204030204" pitchFamily="2" charset="0"/>
              </a:rPr>
              <a:t> button and Rock will do the 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D3D3D"/>
                </a:solidFill>
                <a:effectLst/>
                <a:highlight>
                  <a:srgbClr val="FFFFFF"/>
                </a:highlight>
                <a:latin typeface="Roboto" panose="020F0502020204030204" pitchFamily="2" charset="0"/>
              </a:rPr>
              <a:t>Give Rock owners greater confidence and perspective on the overall update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4</a:t>
            </a:fld>
            <a:endParaRPr lang="en-US" dirty="0"/>
          </a:p>
        </p:txBody>
      </p:sp>
    </p:spTree>
    <p:extLst>
      <p:ext uri="{BB962C8B-B14F-4D97-AF65-F5344CB8AC3E}">
        <p14:creationId xmlns:p14="http://schemas.microsoft.com/office/powerpoint/2010/main" val="2522448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44</a:t>
            </a:fld>
            <a:endParaRPr lang="en-US" dirty="0"/>
          </a:p>
        </p:txBody>
      </p:sp>
    </p:spTree>
    <p:extLst>
      <p:ext uri="{BB962C8B-B14F-4D97-AF65-F5344CB8AC3E}">
        <p14:creationId xmlns:p14="http://schemas.microsoft.com/office/powerpoint/2010/main" val="1942418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Oldest update, update from the bottom of the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I always do each update one at a time so I can pinpoint what update caused an issue if necessary</a:t>
            </a:r>
          </a:p>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46</a:t>
            </a:fld>
            <a:endParaRPr lang="en-US" dirty="0"/>
          </a:p>
        </p:txBody>
      </p:sp>
    </p:spTree>
    <p:extLst>
      <p:ext uri="{BB962C8B-B14F-4D97-AF65-F5344CB8AC3E}">
        <p14:creationId xmlns:p14="http://schemas.microsoft.com/office/powerpoint/2010/main" val="1652026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want to learn or teach someone else how to run updates follow the </a:t>
            </a:r>
            <a:r>
              <a:rPr lang="en-US" b="0" i="0" dirty="0">
                <a:solidFill>
                  <a:srgbClr val="000000"/>
                </a:solidFill>
                <a:effectLst/>
                <a:highlight>
                  <a:srgbClr val="FFFFFF"/>
                </a:highlight>
                <a:latin typeface="DM Sans" pitchFamily="2" charset="0"/>
              </a:rPr>
              <a:t>The Five Steps of Leadership Development</a:t>
            </a:r>
          </a:p>
          <a:p>
            <a:r>
              <a:rPr lang="en-US" dirty="0"/>
              <a:t>Ask a support partner to train you</a:t>
            </a:r>
          </a:p>
          <a:p>
            <a:r>
              <a:rPr lang="en-US" dirty="0"/>
              <a:t>Ask to community if you can tag along while someone else installs an update</a:t>
            </a:r>
          </a:p>
        </p:txBody>
      </p:sp>
      <p:sp>
        <p:nvSpPr>
          <p:cNvPr id="4" name="Slide Number Placeholder 3"/>
          <p:cNvSpPr>
            <a:spLocks noGrp="1"/>
          </p:cNvSpPr>
          <p:nvPr>
            <p:ph type="sldNum" sz="quarter" idx="5"/>
          </p:nvPr>
        </p:nvSpPr>
        <p:spPr/>
        <p:txBody>
          <a:bodyPr/>
          <a:lstStyle/>
          <a:p>
            <a:fld id="{9147392D-7DCC-4BB0-B1BC-A88E62C070C2}" type="slidenum">
              <a:rPr lang="en-US" smtClean="0"/>
              <a:t>51</a:t>
            </a:fld>
            <a:endParaRPr lang="en-US" dirty="0"/>
          </a:p>
        </p:txBody>
      </p:sp>
    </p:spTree>
    <p:extLst>
      <p:ext uri="{BB962C8B-B14F-4D97-AF65-F5344CB8AC3E}">
        <p14:creationId xmlns:p14="http://schemas.microsoft.com/office/powerpoint/2010/main" val="3291885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53</a:t>
            </a:fld>
            <a:endParaRPr lang="en-US" dirty="0"/>
          </a:p>
        </p:txBody>
      </p:sp>
    </p:spTree>
    <p:extLst>
      <p:ext uri="{BB962C8B-B14F-4D97-AF65-F5344CB8AC3E}">
        <p14:creationId xmlns:p14="http://schemas.microsoft.com/office/powerpoint/2010/main" val="273651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5</a:t>
            </a:fld>
            <a:endParaRPr lang="en-US" dirty="0"/>
          </a:p>
        </p:txBody>
      </p:sp>
    </p:spTree>
    <p:extLst>
      <p:ext uri="{BB962C8B-B14F-4D97-AF65-F5344CB8AC3E}">
        <p14:creationId xmlns:p14="http://schemas.microsoft.com/office/powerpoint/2010/main" val="4106299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D3D3D"/>
                </a:solidFill>
                <a:effectLst/>
                <a:highlight>
                  <a:srgbClr val="FFFFFF"/>
                </a:highlight>
                <a:latin typeface="Roboto" panose="02000000000000000000" pitchFamily="2" charset="0"/>
              </a:rPr>
              <a:t>As an acknowledgement of the incredible support offered by the organizations that donate at or above our minimum suggested amount, we offer them access to all major Rock releases one year before each general release.</a:t>
            </a:r>
          </a:p>
          <a:p>
            <a:pPr algn="l"/>
            <a:r>
              <a:rPr lang="en-US" b="0" i="0" dirty="0">
                <a:solidFill>
                  <a:srgbClr val="3D3D3D"/>
                </a:solidFill>
                <a:effectLst/>
                <a:highlight>
                  <a:srgbClr val="FFFFFF"/>
                </a:highlight>
                <a:latin typeface="Roboto" panose="02000000000000000000" pitchFamily="2" charset="0"/>
              </a:rPr>
              <a:t>This tiered release will also help many community leaders get up to speed on all the latest features before each general release, which will keep our community support options consistent and high quality.</a:t>
            </a:r>
          </a:p>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9</a:t>
            </a:fld>
            <a:endParaRPr lang="en-US" dirty="0"/>
          </a:p>
        </p:txBody>
      </p:sp>
    </p:spTree>
    <p:extLst>
      <p:ext uri="{BB962C8B-B14F-4D97-AF65-F5344CB8AC3E}">
        <p14:creationId xmlns:p14="http://schemas.microsoft.com/office/powerpoint/2010/main" val="196920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a:t>
            </a:r>
          </a:p>
          <a:p>
            <a:pPr marL="228600" indent="-228600">
              <a:buAutoNum type="arabicParenR"/>
            </a:pPr>
            <a:r>
              <a:rPr lang="en-US" dirty="0"/>
              <a:t>Minimize Risk and Actual Issues</a:t>
            </a:r>
          </a:p>
          <a:p>
            <a:pPr marL="228600" indent="-228600">
              <a:buAutoNum type="arabicParenR"/>
            </a:pPr>
            <a:r>
              <a:rPr lang="en-US" dirty="0"/>
              <a:t>Prepare staff and highlight how Rock is adding value</a:t>
            </a:r>
          </a:p>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11</a:t>
            </a:fld>
            <a:endParaRPr lang="en-US" dirty="0"/>
          </a:p>
        </p:txBody>
      </p:sp>
    </p:spTree>
    <p:extLst>
      <p:ext uri="{BB962C8B-B14F-4D97-AF65-F5344CB8AC3E}">
        <p14:creationId xmlns:p14="http://schemas.microsoft.com/office/powerpoint/2010/main" val="30165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may completely offload the decision-making process to you</a:t>
            </a:r>
          </a:p>
          <a:p>
            <a:r>
              <a:rPr lang="en-US" dirty="0"/>
              <a:t>Time: How much of our time are we going to spend researching, testing, executing an update?</a:t>
            </a:r>
          </a:p>
          <a:p>
            <a:r>
              <a:rPr lang="en-US" dirty="0"/>
              <a:t>Cost: are we going engage outside resources for assistance</a:t>
            </a:r>
          </a:p>
          <a:p>
            <a:r>
              <a:rPr lang="en-US" dirty="0"/>
              <a:t>Scope: are we just pushing update or are we implementing new features, how extensive will our testing be?</a:t>
            </a:r>
          </a:p>
          <a:p>
            <a:r>
              <a:rPr lang="en-US" dirty="0"/>
              <a:t>Unfortunately it is rather difficult to assess the severity of a Rock Security Patch because specific details are not published which document what security flaw is being addresses in each patch</a:t>
            </a:r>
          </a:p>
          <a:p>
            <a:r>
              <a:rPr lang="en-US" dirty="0"/>
              <a:t>This is the price we pay for some level of security through obscurity, that being the case it is in our best interest to update asap as we work with this known unknown</a:t>
            </a:r>
          </a:p>
        </p:txBody>
      </p:sp>
      <p:sp>
        <p:nvSpPr>
          <p:cNvPr id="4" name="Slide Number Placeholder 3"/>
          <p:cNvSpPr>
            <a:spLocks noGrp="1"/>
          </p:cNvSpPr>
          <p:nvPr>
            <p:ph type="sldNum" sz="quarter" idx="5"/>
          </p:nvPr>
        </p:nvSpPr>
        <p:spPr/>
        <p:txBody>
          <a:bodyPr/>
          <a:lstStyle/>
          <a:p>
            <a:fld id="{9147392D-7DCC-4BB0-B1BC-A88E62C070C2}" type="slidenum">
              <a:rPr lang="en-US" smtClean="0"/>
              <a:t>12</a:t>
            </a:fld>
            <a:endParaRPr lang="en-US" dirty="0"/>
          </a:p>
        </p:txBody>
      </p:sp>
    </p:spTree>
    <p:extLst>
      <p:ext uri="{BB962C8B-B14F-4D97-AF65-F5344CB8AC3E}">
        <p14:creationId xmlns:p14="http://schemas.microsoft.com/office/powerpoint/2010/main" val="52418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perfect window</a:t>
            </a:r>
          </a:p>
        </p:txBody>
      </p:sp>
      <p:sp>
        <p:nvSpPr>
          <p:cNvPr id="4" name="Slide Number Placeholder 3"/>
          <p:cNvSpPr>
            <a:spLocks noGrp="1"/>
          </p:cNvSpPr>
          <p:nvPr>
            <p:ph type="sldNum" sz="quarter" idx="5"/>
          </p:nvPr>
        </p:nvSpPr>
        <p:spPr/>
        <p:txBody>
          <a:bodyPr/>
          <a:lstStyle/>
          <a:p>
            <a:fld id="{9147392D-7DCC-4BB0-B1BC-A88E62C070C2}" type="slidenum">
              <a:rPr lang="en-US" smtClean="0"/>
              <a:t>13</a:t>
            </a:fld>
            <a:endParaRPr lang="en-US" dirty="0"/>
          </a:p>
        </p:txBody>
      </p:sp>
    </p:spTree>
    <p:extLst>
      <p:ext uri="{BB962C8B-B14F-4D97-AF65-F5344CB8AC3E}">
        <p14:creationId xmlns:p14="http://schemas.microsoft.com/office/powerpoint/2010/main" val="360863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 part of the Rock community</a:t>
            </a:r>
          </a:p>
          <a:p>
            <a:endParaRPr lang="en-US" b="0" i="0" dirty="0">
              <a:solidFill>
                <a:srgbClr val="EF3A2B"/>
              </a:solidFill>
              <a:effectLst/>
              <a:highlight>
                <a:srgbClr val="FFFFFF"/>
              </a:highlight>
              <a:latin typeface="Roboto" panose="02000000000000000000" pitchFamily="2" charset="0"/>
            </a:endParaRPr>
          </a:p>
          <a:p>
            <a:r>
              <a:rPr lang="en-US" b="0" i="0" dirty="0">
                <a:solidFill>
                  <a:srgbClr val="EF3A2B"/>
                </a:solidFill>
                <a:effectLst/>
                <a:highlight>
                  <a:srgbClr val="FFFFFF"/>
                </a:highlight>
                <a:latin typeface="Roboto" panose="02000000000000000000" pitchFamily="2" charset="0"/>
              </a:rPr>
              <a:t>Accessibility. </a:t>
            </a:r>
            <a:r>
              <a:rPr lang="en-US" b="1" i="0" dirty="0">
                <a:solidFill>
                  <a:srgbClr val="EF3A2B"/>
                </a:solidFill>
                <a:effectLst/>
                <a:highlight>
                  <a:srgbClr val="FFFFFF"/>
                </a:highlight>
                <a:latin typeface="Roboto" panose="02000000000000000000" pitchFamily="2" charset="0"/>
              </a:rPr>
              <a:t>Community</a:t>
            </a:r>
            <a:r>
              <a:rPr lang="en-US" b="0" i="0" dirty="0">
                <a:solidFill>
                  <a:srgbClr val="EF3A2B"/>
                </a:solidFill>
                <a:effectLst/>
                <a:highlight>
                  <a:srgbClr val="FFFFFF"/>
                </a:highlight>
                <a:latin typeface="Roboto" panose="02000000000000000000" pitchFamily="2" charset="0"/>
              </a:rPr>
              <a:t>. Craftmanship. Innovation.</a:t>
            </a:r>
            <a:endParaRPr lang="en-US" b="0" i="0" dirty="0">
              <a:solidFill>
                <a:srgbClr val="707070"/>
              </a:solidFill>
              <a:effectLst/>
              <a:highlight>
                <a:srgbClr val="FFFFFF"/>
              </a:highlight>
              <a:latin typeface="Roboto" panose="02000000000000000000" pitchFamily="2" charset="0"/>
            </a:endParaRPr>
          </a:p>
          <a:p>
            <a:br>
              <a:rPr lang="en-US" b="0" i="0" dirty="0">
                <a:solidFill>
                  <a:srgbClr val="707070"/>
                </a:solidFill>
                <a:effectLst/>
                <a:highlight>
                  <a:srgbClr val="F4F4F4"/>
                </a:highlight>
                <a:latin typeface="Roboto" panose="02000000000000000000" pitchFamily="2" charset="0"/>
              </a:rPr>
            </a:br>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15</a:t>
            </a:fld>
            <a:endParaRPr lang="en-US" dirty="0"/>
          </a:p>
        </p:txBody>
      </p:sp>
    </p:spTree>
    <p:extLst>
      <p:ext uri="{BB962C8B-B14F-4D97-AF65-F5344CB8AC3E}">
        <p14:creationId xmlns:p14="http://schemas.microsoft.com/office/powerpoint/2010/main" val="294552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in You need to ask questions like?</a:t>
            </a:r>
          </a:p>
          <a:p>
            <a:r>
              <a:rPr lang="en-US" dirty="0"/>
              <a:t>Initiate Training and Discussions with respective teams</a:t>
            </a:r>
          </a:p>
          <a:p>
            <a:endParaRPr lang="en-US" dirty="0"/>
          </a:p>
        </p:txBody>
      </p:sp>
      <p:sp>
        <p:nvSpPr>
          <p:cNvPr id="4" name="Slide Number Placeholder 3"/>
          <p:cNvSpPr>
            <a:spLocks noGrp="1"/>
          </p:cNvSpPr>
          <p:nvPr>
            <p:ph type="sldNum" sz="quarter" idx="5"/>
          </p:nvPr>
        </p:nvSpPr>
        <p:spPr/>
        <p:txBody>
          <a:bodyPr/>
          <a:lstStyle/>
          <a:p>
            <a:fld id="{9147392D-7DCC-4BB0-B1BC-A88E62C070C2}" type="slidenum">
              <a:rPr lang="en-US" smtClean="0"/>
              <a:t>18</a:t>
            </a:fld>
            <a:endParaRPr lang="en-US" dirty="0"/>
          </a:p>
        </p:txBody>
      </p:sp>
    </p:spTree>
    <p:extLst>
      <p:ext uri="{BB962C8B-B14F-4D97-AF65-F5344CB8AC3E}">
        <p14:creationId xmlns:p14="http://schemas.microsoft.com/office/powerpoint/2010/main" val="371840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7/19/2024</a:t>
            </a:fld>
            <a:endParaRPr lang="en-US" dirty="0"/>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251644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7/19/2024</a:t>
            </a:fld>
            <a:endParaRPr lang="en-US" dirty="0"/>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140323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7/19/2024</a:t>
            </a:fld>
            <a:endParaRPr lang="en-US" dirty="0"/>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44283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7/19/2024</a:t>
            </a:fld>
            <a:endParaRPr lang="en-US" dirty="0"/>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306962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7/19/2024</a:t>
            </a:fld>
            <a:endParaRPr lang="en-US" dirty="0"/>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181308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7/19/2024</a:t>
            </a:fld>
            <a:endParaRPr lang="en-US" dirty="0"/>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160218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7/19/2024</a:t>
            </a:fld>
            <a:endParaRPr lang="en-US" dirty="0"/>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314985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7/19/2024</a:t>
            </a:fld>
            <a:endParaRPr lang="en-US" dirty="0"/>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dirty="0"/>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140854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7/19/2024</a:t>
            </a:fld>
            <a:endParaRPr lang="en-US" dirty="0"/>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4042581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7/19/2024</a:t>
            </a:fld>
            <a:endParaRPr lang="en-US" dirty="0"/>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21322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7/19/2024</a:t>
            </a:fld>
            <a:endParaRPr lang="en-US" dirty="0"/>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dirty="0"/>
          </a:p>
        </p:txBody>
      </p:sp>
    </p:spTree>
    <p:extLst>
      <p:ext uri="{BB962C8B-B14F-4D97-AF65-F5344CB8AC3E}">
        <p14:creationId xmlns:p14="http://schemas.microsoft.com/office/powerpoint/2010/main" val="390017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7/19/2024</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27304869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37" r:id="rId6"/>
    <p:sldLayoutId id="2147483733" r:id="rId7"/>
    <p:sldLayoutId id="2147483734" r:id="rId8"/>
    <p:sldLayoutId id="2147483735" r:id="rId9"/>
    <p:sldLayoutId id="2147483736" r:id="rId10"/>
    <p:sldLayoutId id="2147483738"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ollege-church.org/rx2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ommunity.rockrms.com/podcast" TargetMode="External"/><Relationship Id="rId3" Type="http://schemas.openxmlformats.org/officeDocument/2006/relationships/hyperlink" Target="https://www.rockrms.com/Rock/ReleaseNotes" TargetMode="External"/><Relationship Id="rId7" Type="http://schemas.openxmlformats.org/officeDocument/2006/relationships/hyperlink" Target="https://community.rockrms.com/Connec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rockrms.com/page/318" TargetMode="External"/><Relationship Id="rId11" Type="http://schemas.openxmlformats.org/officeDocument/2006/relationships/image" Target="../media/image5.png"/><Relationship Id="rId5" Type="http://schemas.openxmlformats.org/officeDocument/2006/relationships/hyperlink" Target="https://www.rockrms.com/obsidian-block-release" TargetMode="External"/><Relationship Id="rId10" Type="http://schemas.openxmlformats.org/officeDocument/2006/relationships/hyperlink" Target="https://chat.rockrms.com/channel/general/rocket-search" TargetMode="External"/><Relationship Id="rId4" Type="http://schemas.openxmlformats.org/officeDocument/2006/relationships/hyperlink" Target="https://www.rockrms.com/release-roadmap" TargetMode="External"/><Relationship Id="rId9" Type="http://schemas.openxmlformats.org/officeDocument/2006/relationships/hyperlink" Target="https://github.com/SparkDevNetwork/Rock/issu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mmunity.rockrms.com/documentation/bookcontent/1/" TargetMode="External"/><Relationship Id="rId2" Type="http://schemas.openxmlformats.org/officeDocument/2006/relationships/hyperlink" Target="https://community.rockrms.com/documentation/bookcontent/31/214#introduc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mmunity.rockrms.com/recipes/352/refreshing-a-rock-development-environment-from-production" TargetMode="External"/><Relationship Id="rId2" Type="http://schemas.openxmlformats.org/officeDocument/2006/relationships/hyperlink" Target="https://community.rockrms.com/recipes/355/refresh-a-development-server-in-azure" TargetMode="External"/><Relationship Id="rId1" Type="http://schemas.openxmlformats.org/officeDocument/2006/relationships/slideLayout" Target="../slideLayouts/slideLayout2.xml"/><Relationship Id="rId5" Type="http://schemas.openxmlformats.org/officeDocument/2006/relationships/hyperlink" Target="https://community.rockrms.com/get-involved/role/alpha-beta-testers" TargetMode="External"/><Relationship Id="rId4" Type="http://schemas.openxmlformats.org/officeDocument/2006/relationships/hyperlink" Target="https://rockrms.blob.core.windows.net/documentation/PDFs/Creating_a_Sandbox.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pp.process.st/workflows/Pre-Release-Testing-AlphaBeta-Testers-kOa1125kOlRrH77RRCFBiA/view/tasks/mj2uwzW4R_RuzIw_e7ZMyQ"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rockrms.com/Rock/ReleaseNot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rockrms.com/page/318" TargetMode="External"/><Relationship Id="rId5" Type="http://schemas.openxmlformats.org/officeDocument/2006/relationships/hyperlink" Target="https://www.rockrms.com/obsidian-block-release" TargetMode="External"/><Relationship Id="rId4" Type="http://schemas.openxmlformats.org/officeDocument/2006/relationships/hyperlink" Target="https://www.rockrms.com/release-roadmap"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munity.rockrms.com/Rock/BookContent/9#updatingrock"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ommunity.rockrms.com/Rock/BookContent/9#whattodowhenthingsgowro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www.triumph.tech/videos/triumphant-problem-solving"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college-church.org/rx2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5" name="Group 44">
            <a:extLst>
              <a:ext uri="{FF2B5EF4-FFF2-40B4-BE49-F238E27FC236}">
                <a16:creationId xmlns:a16="http://schemas.microsoft.com/office/drawing/2014/main" id="{55FA838A-0E6E-4C88-AD16-9F85F559A8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F776151C-B860-4795-BFFE-F03EA5ED1D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9A6CDA-1F80-461D-8F38-7CB129143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DB1976-3A6B-4C16-97AC-67C792186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A8B170-F785-4124-87F7-3572171AFC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9AF682-A8D7-4472-A839-942C27784F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796E0-2433-4EC2-BC73-AE164D10E3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0062F3-843F-4526-900A-D2E2087935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CB46FC-1F32-4277-859B-CA43B63EC6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8221B7-2F05-4B1C-86FD-19584DC95D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AF832F-AB88-42C7-B2F7-4BF3659A5F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BC4C10-0437-44D7-9B16-5D65CBDE5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635B49-FBB3-46C2-9DF8-CF0075EE3C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6703F5-894D-4289-97F5-E57DD4092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005768-6A84-42F3-B812-F73EFC6A34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764DCF-F546-4CF1-AD5D-48FC346319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4A8437-E10D-4D18-8C3F-DA4A6CF4F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16393C-72E3-4119-8F85-2BE2F3335F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E950CD-0BA2-4E8E-8A28-238F5A128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4E765B-48B0-4E85-8F07-5A919C71D1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B66722-3EF0-4F8A-9DC8-78E0707CB9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AF9B387-70F9-4CAC-A228-6CE60EC3F5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7FA5C8-229C-44FF-B402-6F923E45C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BC897A-E45F-4C79-AF98-0822C279AC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AB8DD1-BC74-473C-A3BD-D8FB548B5F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7BBCDF-045D-48C1-A45C-BEEB892B36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3A2613-A9FC-4330-8BF0-AF8AA2A23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06C82F6-F384-4FF8-8C8D-E2E8C4F3E0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1AD9FE-6990-40AF-BA95-B0CB398A44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A32048C-7FE5-4B3D-9FC0-C544A1217D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1D93C9-C94C-4F4C-97DA-01D1AF5E97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1596736-466A-49D2-9B3C-FC567257C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81F3EBD-724E-E92F-C0EF-7029F7DDB0EE}"/>
              </a:ext>
            </a:extLst>
          </p:cNvPr>
          <p:cNvSpPr>
            <a:spLocks noGrp="1"/>
          </p:cNvSpPr>
          <p:nvPr>
            <p:ph type="ctrTitle"/>
          </p:nvPr>
        </p:nvSpPr>
        <p:spPr>
          <a:xfrm>
            <a:off x="691078" y="3439314"/>
            <a:ext cx="10809844" cy="1608021"/>
          </a:xfrm>
        </p:spPr>
        <p:txBody>
          <a:bodyPr anchor="t">
            <a:normAutofit fontScale="90000"/>
          </a:bodyPr>
          <a:lstStyle/>
          <a:p>
            <a:r>
              <a:rPr lang="en-US" b="0" i="0" dirty="0">
                <a:solidFill>
                  <a:srgbClr val="E8E8E6"/>
                </a:solidFill>
                <a:effectLst/>
                <a:highlight>
                  <a:srgbClr val="191A1A"/>
                </a:highlight>
                <a:latin typeface="__fkGroteskNeue_598ab8"/>
              </a:rPr>
              <a:t>Navigating Rock Updates: A Step-by-Step Guide</a:t>
            </a:r>
            <a:endParaRPr lang="en-US" dirty="0"/>
          </a:p>
        </p:txBody>
      </p:sp>
      <p:sp>
        <p:nvSpPr>
          <p:cNvPr id="3" name="Subtitle 2">
            <a:extLst>
              <a:ext uri="{FF2B5EF4-FFF2-40B4-BE49-F238E27FC236}">
                <a16:creationId xmlns:a16="http://schemas.microsoft.com/office/drawing/2014/main" id="{0269F459-2923-2F97-FDBA-F9AE08C114C9}"/>
              </a:ext>
            </a:extLst>
          </p:cNvPr>
          <p:cNvSpPr>
            <a:spLocks noGrp="1"/>
          </p:cNvSpPr>
          <p:nvPr>
            <p:ph type="subTitle" idx="1"/>
          </p:nvPr>
        </p:nvSpPr>
        <p:spPr>
          <a:xfrm>
            <a:off x="7086744" y="5067957"/>
            <a:ext cx="4414178" cy="1075444"/>
          </a:xfrm>
        </p:spPr>
        <p:txBody>
          <a:bodyPr anchor="b">
            <a:normAutofit/>
          </a:bodyPr>
          <a:lstStyle/>
          <a:p>
            <a:pPr algn="r"/>
            <a:r>
              <a:rPr lang="en-US" dirty="0"/>
              <a:t>Best Practices and Tips</a:t>
            </a:r>
          </a:p>
        </p:txBody>
      </p:sp>
      <p:pic>
        <p:nvPicPr>
          <p:cNvPr id="46" name="Picture 45">
            <a:extLst>
              <a:ext uri="{FF2B5EF4-FFF2-40B4-BE49-F238E27FC236}">
                <a16:creationId xmlns:a16="http://schemas.microsoft.com/office/drawing/2014/main" id="{763AD41C-28DD-666B-0757-9D14807CC880}"/>
              </a:ext>
            </a:extLst>
          </p:cNvPr>
          <p:cNvPicPr>
            <a:picLocks noChangeAspect="1"/>
          </p:cNvPicPr>
          <p:nvPr/>
        </p:nvPicPr>
        <p:blipFill rotWithShape="1">
          <a:blip r:embed="rId2"/>
          <a:srcRect t="22753" b="32662"/>
          <a:stretch/>
        </p:blipFill>
        <p:spPr>
          <a:xfrm>
            <a:off x="-6214" y="10"/>
            <a:ext cx="12214825" cy="3267587"/>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44" name="Right Triangle 43">
            <a:extLst>
              <a:ext uri="{FF2B5EF4-FFF2-40B4-BE49-F238E27FC236}">
                <a16:creationId xmlns:a16="http://schemas.microsoft.com/office/drawing/2014/main" id="{DB537E44-9142-4F0D-A29D-C1409784F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368205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2670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F3CD-5A8E-0204-45CB-EB8E8CD271CD}"/>
              </a:ext>
            </a:extLst>
          </p:cNvPr>
          <p:cNvSpPr>
            <a:spLocks noGrp="1"/>
          </p:cNvSpPr>
          <p:nvPr>
            <p:ph type="title"/>
          </p:nvPr>
        </p:nvSpPr>
        <p:spPr/>
        <p:txBody>
          <a:bodyPr/>
          <a:lstStyle/>
          <a:p>
            <a:r>
              <a:rPr lang="en-US" dirty="0"/>
              <a:t>General Access</a:t>
            </a:r>
          </a:p>
        </p:txBody>
      </p:sp>
      <p:sp>
        <p:nvSpPr>
          <p:cNvPr id="3" name="Content Placeholder 2">
            <a:extLst>
              <a:ext uri="{FF2B5EF4-FFF2-40B4-BE49-F238E27FC236}">
                <a16:creationId xmlns:a16="http://schemas.microsoft.com/office/drawing/2014/main" id="{693E8635-B91B-D472-E366-0B09B6E94512}"/>
              </a:ext>
            </a:extLst>
          </p:cNvPr>
          <p:cNvSpPr>
            <a:spLocks noGrp="1"/>
          </p:cNvSpPr>
          <p:nvPr>
            <p:ph idx="1"/>
          </p:nvPr>
        </p:nvSpPr>
        <p:spPr/>
        <p:txBody>
          <a:bodyPr/>
          <a:lstStyle/>
          <a:p>
            <a:r>
              <a:rPr lang="en-US" dirty="0"/>
              <a:t>For organizations who contributing below the suggested value</a:t>
            </a:r>
          </a:p>
          <a:p>
            <a:r>
              <a:rPr lang="en-US" b="0" i="0" dirty="0">
                <a:solidFill>
                  <a:srgbClr val="3D3D3D"/>
                </a:solidFill>
                <a:effectLst/>
                <a:highlight>
                  <a:srgbClr val="FFFFFF"/>
                </a:highlight>
                <a:latin typeface="Roboto" panose="02000000000000000000" pitchFamily="2" charset="0"/>
              </a:rPr>
              <a:t>Access to all major Rock releases one year after each general release</a:t>
            </a:r>
          </a:p>
        </p:txBody>
      </p:sp>
    </p:spTree>
    <p:extLst>
      <p:ext uri="{BB962C8B-B14F-4D97-AF65-F5344CB8AC3E}">
        <p14:creationId xmlns:p14="http://schemas.microsoft.com/office/powerpoint/2010/main" val="379137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EE36-CE44-4DA3-3D70-12A331FE0A9E}"/>
              </a:ext>
            </a:extLst>
          </p:cNvPr>
          <p:cNvSpPr>
            <a:spLocks noGrp="1"/>
          </p:cNvSpPr>
          <p:nvPr>
            <p:ph type="title"/>
          </p:nvPr>
        </p:nvSpPr>
        <p:spPr/>
        <p:txBody>
          <a:bodyPr/>
          <a:lstStyle/>
          <a:p>
            <a:r>
              <a:rPr lang="en-US" dirty="0"/>
              <a:t>Update Planning</a:t>
            </a:r>
          </a:p>
        </p:txBody>
      </p:sp>
      <p:sp>
        <p:nvSpPr>
          <p:cNvPr id="3" name="Content Placeholder 2">
            <a:extLst>
              <a:ext uri="{FF2B5EF4-FFF2-40B4-BE49-F238E27FC236}">
                <a16:creationId xmlns:a16="http://schemas.microsoft.com/office/drawing/2014/main" id="{0233BECA-3A1A-0423-D1BA-73D0FAD36623}"/>
              </a:ext>
            </a:extLst>
          </p:cNvPr>
          <p:cNvSpPr>
            <a:spLocks noGrp="1"/>
          </p:cNvSpPr>
          <p:nvPr>
            <p:ph idx="1"/>
          </p:nvPr>
        </p:nvSpPr>
        <p:spPr/>
        <p:txBody>
          <a:bodyPr/>
          <a:lstStyle/>
          <a:p>
            <a:pPr marL="514350" indent="-285750" fontAlgn="base">
              <a:spcBef>
                <a:spcPts val="0"/>
              </a:spcBef>
              <a:buFont typeface="Courier New" panose="02070309020205020404" pitchFamily="49" charset="0"/>
              <a:buChar char="o"/>
            </a:pPr>
            <a:r>
              <a:rPr lang="en-US" dirty="0"/>
              <a:t>Selecting an update frequency</a:t>
            </a:r>
          </a:p>
          <a:p>
            <a:pPr marL="514350" indent="-285750" fontAlgn="base">
              <a:spcBef>
                <a:spcPts val="0"/>
              </a:spcBef>
              <a:buFont typeface="Courier New" panose="02070309020205020404" pitchFamily="49" charset="0"/>
              <a:buChar char="o"/>
            </a:pPr>
            <a:r>
              <a:rPr lang="en-US" dirty="0"/>
              <a:t>Selecting an update window</a:t>
            </a:r>
          </a:p>
          <a:p>
            <a:pPr marL="514350" indent="-285750" fontAlgn="base">
              <a:spcBef>
                <a:spcPts val="0"/>
              </a:spcBef>
              <a:buFont typeface="Courier New" panose="02070309020205020404" pitchFamily="49" charset="0"/>
              <a:buChar char="o"/>
            </a:pPr>
            <a:r>
              <a:rPr lang="en-US" dirty="0"/>
              <a:t>Preparing to update</a:t>
            </a:r>
          </a:p>
          <a:p>
            <a:pPr marL="742950" lvl="1" indent="-285750" fontAlgn="base">
              <a:spcBef>
                <a:spcPts val="0"/>
              </a:spcBef>
              <a:buFont typeface="Courier New" panose="02070309020205020404" pitchFamily="49" charset="0"/>
              <a:buChar char="o"/>
            </a:pPr>
            <a:r>
              <a:rPr lang="en-US" dirty="0"/>
              <a:t>Research</a:t>
            </a:r>
          </a:p>
          <a:p>
            <a:pPr marL="742950" lvl="1" indent="-285750" fontAlgn="base">
              <a:spcBef>
                <a:spcPts val="0"/>
              </a:spcBef>
              <a:buFont typeface="Courier New" panose="02070309020205020404" pitchFamily="49" charset="0"/>
              <a:buChar char="o"/>
            </a:pPr>
            <a:r>
              <a:rPr lang="en-US" dirty="0"/>
              <a:t>Test</a:t>
            </a:r>
          </a:p>
          <a:p>
            <a:pPr marL="514350" indent="-285750" fontAlgn="base">
              <a:spcBef>
                <a:spcPts val="0"/>
              </a:spcBef>
              <a:buFont typeface="Courier New" panose="02070309020205020404" pitchFamily="49" charset="0"/>
              <a:buChar char="o"/>
            </a:pPr>
            <a:r>
              <a:rPr lang="en-US" dirty="0"/>
              <a:t>Change Log</a:t>
            </a:r>
          </a:p>
          <a:p>
            <a:pPr marL="514350" indent="-285750" fontAlgn="base">
              <a:spcBef>
                <a:spcPts val="0"/>
              </a:spcBef>
              <a:buFont typeface="Courier New" panose="02070309020205020404" pitchFamily="49" charset="0"/>
              <a:buChar char="o"/>
            </a:pPr>
            <a:r>
              <a:rPr lang="en-US" dirty="0"/>
              <a:t>Arranging Support</a:t>
            </a:r>
          </a:p>
          <a:p>
            <a:pPr marL="514350" indent="-285750" fontAlgn="base">
              <a:spcBef>
                <a:spcPts val="0"/>
              </a:spcBef>
              <a:buFont typeface="Courier New" panose="02070309020205020404" pitchFamily="49" charset="0"/>
              <a:buChar char="o"/>
            </a:pPr>
            <a:endParaRPr lang="en-US" sz="2200" b="0" i="0" dirty="0">
              <a:solidFill>
                <a:srgbClr val="000000"/>
              </a:solidFill>
              <a:effectLst/>
              <a:highlight>
                <a:srgbClr val="FFFFFF"/>
              </a:highlight>
              <a:latin typeface="Aptos" panose="020B0004020202020204" pitchFamily="34" charset="0"/>
            </a:endParaRPr>
          </a:p>
          <a:p>
            <a:endParaRPr lang="en-US" dirty="0"/>
          </a:p>
        </p:txBody>
      </p:sp>
    </p:spTree>
    <p:extLst>
      <p:ext uri="{BB962C8B-B14F-4D97-AF65-F5344CB8AC3E}">
        <p14:creationId xmlns:p14="http://schemas.microsoft.com/office/powerpoint/2010/main" val="151975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95F6-72F8-DF8C-BCAB-09A52F6BD396}"/>
              </a:ext>
            </a:extLst>
          </p:cNvPr>
          <p:cNvSpPr>
            <a:spLocks noGrp="1"/>
          </p:cNvSpPr>
          <p:nvPr>
            <p:ph type="title"/>
          </p:nvPr>
        </p:nvSpPr>
        <p:spPr/>
        <p:txBody>
          <a:bodyPr/>
          <a:lstStyle/>
          <a:p>
            <a:r>
              <a:rPr lang="en-US" dirty="0"/>
              <a:t>Selecting an update frequency</a:t>
            </a:r>
          </a:p>
        </p:txBody>
      </p:sp>
      <p:sp>
        <p:nvSpPr>
          <p:cNvPr id="3" name="Content Placeholder 2">
            <a:extLst>
              <a:ext uri="{FF2B5EF4-FFF2-40B4-BE49-F238E27FC236}">
                <a16:creationId xmlns:a16="http://schemas.microsoft.com/office/drawing/2014/main" id="{03144431-CBDA-D068-D51D-1D78D66C12C0}"/>
              </a:ext>
            </a:extLst>
          </p:cNvPr>
          <p:cNvSpPr>
            <a:spLocks noGrp="1"/>
          </p:cNvSpPr>
          <p:nvPr>
            <p:ph idx="1"/>
          </p:nvPr>
        </p:nvSpPr>
        <p:spPr>
          <a:xfrm>
            <a:off x="691079" y="2340130"/>
            <a:ext cx="10325000" cy="4137787"/>
          </a:xfrm>
        </p:spPr>
        <p:txBody>
          <a:bodyPr/>
          <a:lstStyle/>
          <a:p>
            <a:r>
              <a:rPr lang="en-US" dirty="0"/>
              <a:t>Collaborative decision between you and leadership team</a:t>
            </a:r>
          </a:p>
          <a:p>
            <a:r>
              <a:rPr lang="en-US" dirty="0"/>
              <a:t>They’re probably to ask for a list of options</a:t>
            </a:r>
          </a:p>
          <a:p>
            <a:pPr lvl="1"/>
            <a:r>
              <a:rPr lang="en-US" dirty="0"/>
              <a:t> differentiate expectation for major, security, issue </a:t>
            </a:r>
          </a:p>
          <a:p>
            <a:r>
              <a:rPr lang="en-US" dirty="0"/>
              <a:t>As with other projects we can adjust</a:t>
            </a:r>
          </a:p>
          <a:p>
            <a:pPr lvl="1"/>
            <a:r>
              <a:rPr lang="en-US" dirty="0"/>
              <a:t>Time, Cost, Scope</a:t>
            </a:r>
          </a:p>
          <a:p>
            <a:r>
              <a:rPr lang="en-US" dirty="0"/>
              <a:t>Rock’s Recommendation For Security Related Patches</a:t>
            </a:r>
          </a:p>
          <a:p>
            <a:pPr lvl="1"/>
            <a:r>
              <a:rPr lang="en-US" dirty="0"/>
              <a:t>“Always ensure you are running on the latest secure version or higher”</a:t>
            </a:r>
          </a:p>
        </p:txBody>
      </p:sp>
    </p:spTree>
    <p:extLst>
      <p:ext uri="{BB962C8B-B14F-4D97-AF65-F5344CB8AC3E}">
        <p14:creationId xmlns:p14="http://schemas.microsoft.com/office/powerpoint/2010/main" val="233810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36649-952C-EB3C-6C64-F93ACE6034E4}"/>
              </a:ext>
            </a:extLst>
          </p:cNvPr>
          <p:cNvSpPr>
            <a:spLocks noGrp="1"/>
          </p:cNvSpPr>
          <p:nvPr>
            <p:ph type="title"/>
          </p:nvPr>
        </p:nvSpPr>
        <p:spPr/>
        <p:txBody>
          <a:bodyPr/>
          <a:lstStyle/>
          <a:p>
            <a:r>
              <a:rPr lang="en-US" dirty="0"/>
              <a:t>Selecting you update window</a:t>
            </a:r>
          </a:p>
        </p:txBody>
      </p:sp>
      <p:sp>
        <p:nvSpPr>
          <p:cNvPr id="3" name="Content Placeholder 2">
            <a:extLst>
              <a:ext uri="{FF2B5EF4-FFF2-40B4-BE49-F238E27FC236}">
                <a16:creationId xmlns:a16="http://schemas.microsoft.com/office/drawing/2014/main" id="{8498CD6A-9A5D-20C1-63E5-6A20F2B18003}"/>
              </a:ext>
            </a:extLst>
          </p:cNvPr>
          <p:cNvSpPr>
            <a:spLocks noGrp="1"/>
          </p:cNvSpPr>
          <p:nvPr>
            <p:ph idx="1"/>
          </p:nvPr>
        </p:nvSpPr>
        <p:spPr/>
        <p:txBody>
          <a:bodyPr>
            <a:normAutofit fontScale="92500" lnSpcReduction="10000"/>
          </a:bodyPr>
          <a:lstStyle/>
          <a:p>
            <a:r>
              <a:rPr lang="en-US" dirty="0"/>
              <a:t>This will varying from church to church</a:t>
            </a:r>
          </a:p>
          <a:p>
            <a:r>
              <a:rPr lang="en-US" dirty="0"/>
              <a:t>Factors</a:t>
            </a:r>
          </a:p>
          <a:p>
            <a:pPr lvl="1"/>
            <a:r>
              <a:rPr lang="en-US" dirty="0"/>
              <a:t>Peak staff usage</a:t>
            </a:r>
          </a:p>
          <a:p>
            <a:pPr lvl="1"/>
            <a:r>
              <a:rPr lang="en-US" dirty="0"/>
              <a:t>Peak congregant usage (Events, Event Registration, Giving)</a:t>
            </a:r>
          </a:p>
          <a:p>
            <a:pPr lvl="1"/>
            <a:r>
              <a:rPr lang="en-US" dirty="0"/>
              <a:t>System Backups</a:t>
            </a:r>
          </a:p>
          <a:p>
            <a:pPr lvl="1"/>
            <a:r>
              <a:rPr lang="en-US" dirty="0"/>
              <a:t>Support Availability (Community, Consultants)</a:t>
            </a:r>
          </a:p>
          <a:p>
            <a:r>
              <a:rPr lang="en-US" dirty="0"/>
              <a:t>Typical Windows</a:t>
            </a:r>
          </a:p>
          <a:p>
            <a:pPr lvl="1"/>
            <a:r>
              <a:rPr lang="en-US" dirty="0"/>
              <a:t>Early Morning (6-8 AM)</a:t>
            </a:r>
          </a:p>
          <a:p>
            <a:pPr lvl="1"/>
            <a:r>
              <a:rPr lang="en-US" dirty="0"/>
              <a:t>End of Work Day (4-6 PM)</a:t>
            </a:r>
          </a:p>
          <a:p>
            <a:pPr lvl="1"/>
            <a:r>
              <a:rPr lang="en-US" dirty="0"/>
              <a:t>Night Shift (8-10 PM)</a:t>
            </a:r>
          </a:p>
        </p:txBody>
      </p:sp>
    </p:spTree>
    <p:extLst>
      <p:ext uri="{BB962C8B-B14F-4D97-AF65-F5344CB8AC3E}">
        <p14:creationId xmlns:p14="http://schemas.microsoft.com/office/powerpoint/2010/main" val="200790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 name="Straight Connector 9">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Right Triangle 41">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44" name="Rectangle 43">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6" name="Group 45">
            <a:extLst>
              <a:ext uri="{FF2B5EF4-FFF2-40B4-BE49-F238E27FC236}">
                <a16:creationId xmlns:a16="http://schemas.microsoft.com/office/drawing/2014/main" id="{55FA838A-0E6E-4C88-AD16-9F85F559A8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7" name="Straight Connector 46">
              <a:extLst>
                <a:ext uri="{FF2B5EF4-FFF2-40B4-BE49-F238E27FC236}">
                  <a16:creationId xmlns:a16="http://schemas.microsoft.com/office/drawing/2014/main" id="{F776151C-B860-4795-BFFE-F03EA5ED1D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09A6CDA-1F80-461D-8F38-7CB129143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DB1976-3A6B-4C16-97AC-67C792186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CA8B170-F785-4124-87F7-3572171AFC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9AF682-A8D7-4472-A839-942C27784F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7C796E0-2433-4EC2-BC73-AE164D10E3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30062F3-843F-4526-900A-D2E2087935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DCB46FC-1F32-4277-859B-CA43B63EC6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A8221B7-2F05-4B1C-86FD-19584DC95D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2AF832F-AB88-42C7-B2F7-4BF3659A5F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9BC4C10-0437-44D7-9B16-5D65CBDE5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3635B49-FBB3-46C2-9DF8-CF0075EE3C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C6703F5-894D-4289-97F5-E57DD4092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005768-6A84-42F3-B812-F73EFC6A34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9764DCF-F546-4CF1-AD5D-48FC346319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D4A8437-E10D-4D18-8C3F-DA4A6CF4F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16393C-72E3-4119-8F85-2BE2F3335F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E950CD-0BA2-4E8E-8A28-238F5A128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4E765B-48B0-4E85-8F07-5A919C71D1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DB66722-3EF0-4F8A-9DC8-78E0707CB9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AF9B387-70F9-4CAC-A228-6CE60EC3F5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27FA5C8-229C-44FF-B402-6F923E45C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EBC897A-E45F-4C79-AF98-0822C279AC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5AB8DD1-BC74-473C-A3BD-D8FB548B5F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77BBCDF-045D-48C1-A45C-BEEB892B36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43A2613-A9FC-4330-8BF0-AF8AA2A23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06C82F6-F384-4FF8-8C8D-E2E8C4F3E0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A1AD9FE-6990-40AF-BA95-B0CB398A44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A32048C-7FE5-4B3D-9FC0-C544A1217D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1D93C9-C94C-4F4C-97DA-01D1AF5E97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1596736-466A-49D2-9B3C-FC567257C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35507EF-4489-97BD-FF39-8D41EC6453F5}"/>
              </a:ext>
            </a:extLst>
          </p:cNvPr>
          <p:cNvSpPr>
            <a:spLocks noGrp="1"/>
          </p:cNvSpPr>
          <p:nvPr>
            <p:ph type="title"/>
          </p:nvPr>
        </p:nvSpPr>
        <p:spPr>
          <a:xfrm>
            <a:off x="691078" y="3439314"/>
            <a:ext cx="10809844" cy="1608021"/>
          </a:xfrm>
        </p:spPr>
        <p:txBody>
          <a:bodyPr vert="horz" lIns="91440" tIns="45720" rIns="91440" bIns="45720" rtlCol="0" anchor="t">
            <a:normAutofit/>
          </a:bodyPr>
          <a:lstStyle/>
          <a:p>
            <a:r>
              <a:rPr lang="en-US" sz="5400" dirty="0"/>
              <a:t>WHY</a:t>
            </a:r>
          </a:p>
        </p:txBody>
      </p:sp>
      <p:pic>
        <p:nvPicPr>
          <p:cNvPr id="5" name="Picture 4" descr="3D black question marks with one yellow question mark">
            <a:extLst>
              <a:ext uri="{FF2B5EF4-FFF2-40B4-BE49-F238E27FC236}">
                <a16:creationId xmlns:a16="http://schemas.microsoft.com/office/drawing/2014/main" id="{91784CF6-8686-96D7-7BF6-D61444623BDF}"/>
              </a:ext>
            </a:extLst>
          </p:cNvPr>
          <p:cNvPicPr>
            <a:picLocks noChangeAspect="1"/>
          </p:cNvPicPr>
          <p:nvPr/>
        </p:nvPicPr>
        <p:blipFill>
          <a:blip r:embed="rId2"/>
          <a:srcRect t="11044" b="15666"/>
          <a:stretch/>
        </p:blipFill>
        <p:spPr>
          <a:xfrm>
            <a:off x="-6214" y="10"/>
            <a:ext cx="12214825" cy="3267587"/>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79" name="Right Triangle 78">
            <a:extLst>
              <a:ext uri="{FF2B5EF4-FFF2-40B4-BE49-F238E27FC236}">
                <a16:creationId xmlns:a16="http://schemas.microsoft.com/office/drawing/2014/main" id="{DB537E44-9142-4F0D-A29D-C1409784F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368205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51001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707E-CB56-776D-885F-10AD049B74C2}"/>
              </a:ext>
            </a:extLst>
          </p:cNvPr>
          <p:cNvSpPr>
            <a:spLocks noGrp="1"/>
          </p:cNvSpPr>
          <p:nvPr>
            <p:ph type="title"/>
          </p:nvPr>
        </p:nvSpPr>
        <p:spPr/>
        <p:txBody>
          <a:bodyPr/>
          <a:lstStyle/>
          <a:p>
            <a:r>
              <a:rPr lang="en-US" dirty="0"/>
              <a:t>Why update?</a:t>
            </a:r>
          </a:p>
        </p:txBody>
      </p:sp>
      <p:sp>
        <p:nvSpPr>
          <p:cNvPr id="3" name="Content Placeholder 2">
            <a:extLst>
              <a:ext uri="{FF2B5EF4-FFF2-40B4-BE49-F238E27FC236}">
                <a16:creationId xmlns:a16="http://schemas.microsoft.com/office/drawing/2014/main" id="{9F010CB9-ECFC-B266-6C65-A33FBE11E75D}"/>
              </a:ext>
            </a:extLst>
          </p:cNvPr>
          <p:cNvSpPr>
            <a:spLocks noGrp="1"/>
          </p:cNvSpPr>
          <p:nvPr>
            <p:ph idx="1"/>
          </p:nvPr>
        </p:nvSpPr>
        <p:spPr/>
        <p:txBody>
          <a:bodyPr/>
          <a:lstStyle/>
          <a:p>
            <a:r>
              <a:rPr lang="en-US" dirty="0"/>
              <a:t>Security Releases</a:t>
            </a:r>
          </a:p>
          <a:p>
            <a:r>
              <a:rPr lang="en-US" dirty="0"/>
              <a:t>Bug Fixes</a:t>
            </a:r>
          </a:p>
          <a:p>
            <a:r>
              <a:rPr lang="en-US" dirty="0"/>
              <a:t>New Features</a:t>
            </a:r>
          </a:p>
          <a:p>
            <a:r>
              <a:rPr lang="en-US" dirty="0"/>
              <a:t>Perspective shift from “Have to” to “Get to”</a:t>
            </a:r>
          </a:p>
          <a:p>
            <a:pPr lvl="1"/>
            <a:r>
              <a:rPr lang="en-US" dirty="0"/>
              <a:t>To update is to serve the community</a:t>
            </a:r>
          </a:p>
        </p:txBody>
      </p:sp>
    </p:spTree>
    <p:extLst>
      <p:ext uri="{BB962C8B-B14F-4D97-AF65-F5344CB8AC3E}">
        <p14:creationId xmlns:p14="http://schemas.microsoft.com/office/powerpoint/2010/main" val="378203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5" name="Straight Connector 84">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17" name="Right Triangle 116">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19" name="Rectangle 11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3D black question marks with one yellow question mark">
            <a:extLst>
              <a:ext uri="{FF2B5EF4-FFF2-40B4-BE49-F238E27FC236}">
                <a16:creationId xmlns:a16="http://schemas.microsoft.com/office/drawing/2014/main" id="{9178D88F-A794-A23B-30AC-2595BA2AB16D}"/>
              </a:ext>
            </a:extLst>
          </p:cNvPr>
          <p:cNvPicPr>
            <a:picLocks noChangeAspect="1"/>
          </p:cNvPicPr>
          <p:nvPr/>
        </p:nvPicPr>
        <p:blipFill>
          <a:blip r:embed="rId2"/>
          <a:srcRect l="28733" r="6379" b="1"/>
          <a:stretch/>
        </p:blipFill>
        <p:spPr>
          <a:xfrm>
            <a:off x="20" y="10"/>
            <a:ext cx="12191980" cy="6857989"/>
          </a:xfrm>
          <a:prstGeom prst="rect">
            <a:avLst/>
          </a:prstGeom>
        </p:spPr>
      </p:pic>
      <p:grpSp>
        <p:nvGrpSpPr>
          <p:cNvPr id="121" name="Group 120">
            <a:extLst>
              <a:ext uri="{FF2B5EF4-FFF2-40B4-BE49-F238E27FC236}">
                <a16:creationId xmlns:a16="http://schemas.microsoft.com/office/drawing/2014/main" id="{9CB1D807-3EEB-4C2C-BB0A-D0BCEEDCBC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2" name="Straight Connector 121">
              <a:extLst>
                <a:ext uri="{FF2B5EF4-FFF2-40B4-BE49-F238E27FC236}">
                  <a16:creationId xmlns:a16="http://schemas.microsoft.com/office/drawing/2014/main" id="{85C28C9B-DBC0-4EB7-A827-052BFBE1B1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517ED832-2CB5-4903-AC0A-917BD1C6CA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E62CC8E-7F3F-490C-B711-69EAAEEC20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57ECAE7-621B-4776-A70D-A25F86B5E5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6AAC47E-A792-46F4-BA41-90DF751893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422B429-CFBD-4091-8CEE-D13ED8B602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97A04DD-49BE-46D3-8731-28E84FDD2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4E739F-30C5-413C-8EA4-BB4602ACED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960A7E3-7FD4-49D0-88BB-15C672FAB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BFB9D80-E16D-4A95-95BE-31119BB238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14C58E3-C8A6-49D3-94C9-28F408E97F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ECAC868-251E-499D-A316-BFA7329C32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E01B171-FFB9-4898-BB1E-334C8DA0A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46735B4-C0CE-4CB1-A48B-C7E974A5C1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622174B-88E5-4346-948C-2391DB09BF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C56031D-17F0-479E-9D78-8115EB573E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62D0CED-FF1F-4D83-9237-ECF071AB9E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4F2A4D0-BC09-4DCD-A564-189A2D30FE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C8027A7-8F7C-44A0-9A47-8A5846ED44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8173202-49F5-4B6E-A664-B4C32ACBD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A147072-2464-4C26-99A8-C7FDEA106A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ABAA553-3A27-4C3F-AC1B-F6561CE2E6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C05AF6F-A2AD-49B2-B02E-885B879270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0655913-7D6A-4A3D-8C2D-368E99797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30CFE6D-B050-4976-A6BD-498AA80C8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374AD34-1FCB-4B49-A712-09F13BA61E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F380CB8-A177-49F3-965A-A2474C3AF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EAF4CF7-EA4A-46F0-A2E2-0480EF8EB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81846A5-9A0F-4001-A48C-B45FA712B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F338526-56C1-4F69-A9BB-2E2D52C635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4D8ACE6-0B21-4216-B1B9-0ED0D7AC88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54" name="Flowchart: Document 153">
            <a:extLst>
              <a:ext uri="{FF2B5EF4-FFF2-40B4-BE49-F238E27FC236}">
                <a16:creationId xmlns:a16="http://schemas.microsoft.com/office/drawing/2014/main" id="{1C8FF592-DEC3-42D7-B2CD-5797E102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38805"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AE969D09-1A3C-0EA9-50BD-0785517D9158}"/>
              </a:ext>
            </a:extLst>
          </p:cNvPr>
          <p:cNvSpPr>
            <a:spLocks noGrp="1"/>
          </p:cNvSpPr>
          <p:nvPr>
            <p:ph type="title"/>
          </p:nvPr>
        </p:nvSpPr>
        <p:spPr>
          <a:xfrm>
            <a:off x="6737131" y="746841"/>
            <a:ext cx="4783048" cy="2682160"/>
          </a:xfrm>
        </p:spPr>
        <p:txBody>
          <a:bodyPr vert="horz" lIns="91440" tIns="45720" rIns="91440" bIns="45720" rtlCol="0" anchor="b">
            <a:normAutofit/>
          </a:bodyPr>
          <a:lstStyle/>
          <a:p>
            <a:pPr algn="r"/>
            <a:r>
              <a:rPr lang="en-US" sz="5400" dirty="0"/>
              <a:t>HOW</a:t>
            </a:r>
          </a:p>
        </p:txBody>
      </p:sp>
    </p:spTree>
    <p:extLst>
      <p:ext uri="{BB962C8B-B14F-4D97-AF65-F5344CB8AC3E}">
        <p14:creationId xmlns:p14="http://schemas.microsoft.com/office/powerpoint/2010/main" val="280398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F6EA-434E-FBF1-45BD-5559C5037DB2}"/>
              </a:ext>
            </a:extLst>
          </p:cNvPr>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90116BB4-2F69-BD74-1979-DEB575311FD1}"/>
              </a:ext>
            </a:extLst>
          </p:cNvPr>
          <p:cNvSpPr>
            <a:spLocks noGrp="1"/>
          </p:cNvSpPr>
          <p:nvPr>
            <p:ph idx="1"/>
          </p:nvPr>
        </p:nvSpPr>
        <p:spPr/>
        <p:txBody>
          <a:bodyPr/>
          <a:lstStyle/>
          <a:p>
            <a:r>
              <a:rPr lang="en-US" dirty="0"/>
              <a:t>Goal: Minimize Risk &amp; Maximize Impact</a:t>
            </a:r>
          </a:p>
          <a:p>
            <a:pPr marL="457200" indent="-457200">
              <a:buFont typeface="+mj-lt"/>
              <a:buAutoNum type="arabicPeriod"/>
            </a:pPr>
            <a:r>
              <a:rPr lang="en-US" dirty="0"/>
              <a:t>Prepare</a:t>
            </a:r>
          </a:p>
          <a:p>
            <a:pPr marL="457200" indent="-457200">
              <a:buFont typeface="+mj-lt"/>
              <a:buAutoNum type="arabicPeriod"/>
            </a:pPr>
            <a:r>
              <a:rPr lang="en-US" dirty="0"/>
              <a:t>Preview</a:t>
            </a:r>
          </a:p>
          <a:p>
            <a:pPr marL="457200" indent="-457200">
              <a:buFont typeface="+mj-lt"/>
              <a:buAutoNum type="arabicPeriod"/>
            </a:pPr>
            <a:r>
              <a:rPr lang="en-US" dirty="0"/>
              <a:t>Test</a:t>
            </a:r>
          </a:p>
        </p:txBody>
      </p:sp>
    </p:spTree>
    <p:extLst>
      <p:ext uri="{BB962C8B-B14F-4D97-AF65-F5344CB8AC3E}">
        <p14:creationId xmlns:p14="http://schemas.microsoft.com/office/powerpoint/2010/main" val="3516869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EE21-9FAC-6515-E024-E9A20BDD44F9}"/>
              </a:ext>
            </a:extLst>
          </p:cNvPr>
          <p:cNvSpPr>
            <a:spLocks noGrp="1"/>
          </p:cNvSpPr>
          <p:nvPr>
            <p:ph type="title"/>
          </p:nvPr>
        </p:nvSpPr>
        <p:spPr/>
        <p:txBody>
          <a:bodyPr/>
          <a:lstStyle/>
          <a:p>
            <a:r>
              <a:rPr lang="en-US" dirty="0"/>
              <a:t>HOW: 1) Prepare</a:t>
            </a:r>
          </a:p>
        </p:txBody>
      </p:sp>
      <p:sp>
        <p:nvSpPr>
          <p:cNvPr id="3" name="Content Placeholder 2">
            <a:extLst>
              <a:ext uri="{FF2B5EF4-FFF2-40B4-BE49-F238E27FC236}">
                <a16:creationId xmlns:a16="http://schemas.microsoft.com/office/drawing/2014/main" id="{C8E0211E-4FF1-1E55-52BD-9CC9846F3660}"/>
              </a:ext>
            </a:extLst>
          </p:cNvPr>
          <p:cNvSpPr>
            <a:spLocks noGrp="1"/>
          </p:cNvSpPr>
          <p:nvPr>
            <p:ph idx="1"/>
          </p:nvPr>
        </p:nvSpPr>
        <p:spPr/>
        <p:txBody>
          <a:bodyPr>
            <a:normAutofit lnSpcReduction="10000"/>
          </a:bodyPr>
          <a:lstStyle/>
          <a:p>
            <a:r>
              <a:rPr lang="en-US" dirty="0"/>
              <a:t>Research</a:t>
            </a:r>
          </a:p>
          <a:p>
            <a:pPr lvl="1"/>
            <a:r>
              <a:rPr lang="en-US" dirty="0"/>
              <a:t>What is included in the update?</a:t>
            </a:r>
          </a:p>
          <a:p>
            <a:pPr lvl="1"/>
            <a:r>
              <a:rPr lang="en-US" dirty="0"/>
              <a:t>How will this update affect our current implementation of Rock?</a:t>
            </a:r>
          </a:p>
          <a:p>
            <a:pPr lvl="2"/>
            <a:r>
              <a:rPr lang="en-US" dirty="0"/>
              <a:t>Existing Features (Configuration, Training, Documentation)</a:t>
            </a:r>
          </a:p>
          <a:p>
            <a:pPr lvl="2"/>
            <a:r>
              <a:rPr lang="en-US" dirty="0"/>
              <a:t>New Features (Implementation or Training)</a:t>
            </a:r>
          </a:p>
          <a:p>
            <a:pPr lvl="1"/>
            <a:r>
              <a:rPr lang="en-US" dirty="0"/>
              <a:t>Are there any updates we as a church:</a:t>
            </a:r>
          </a:p>
          <a:p>
            <a:pPr lvl="2"/>
            <a:r>
              <a:rPr lang="en-US" dirty="0"/>
              <a:t>Specifically requested</a:t>
            </a:r>
          </a:p>
          <a:p>
            <a:pPr lvl="2"/>
            <a:r>
              <a:rPr lang="en-US" dirty="0"/>
              <a:t>Should notify internal/external users </a:t>
            </a:r>
          </a:p>
          <a:p>
            <a:pPr lvl="2"/>
            <a:r>
              <a:rPr lang="en-US" dirty="0"/>
              <a:t>Require more investigation</a:t>
            </a:r>
          </a:p>
          <a:p>
            <a:r>
              <a:rPr lang="en-US" dirty="0"/>
              <a:t>Initiate training and discussions with necessary teams </a:t>
            </a:r>
          </a:p>
          <a:p>
            <a:endParaRPr lang="en-US" dirty="0"/>
          </a:p>
        </p:txBody>
      </p:sp>
    </p:spTree>
    <p:extLst>
      <p:ext uri="{BB962C8B-B14F-4D97-AF65-F5344CB8AC3E}">
        <p14:creationId xmlns:p14="http://schemas.microsoft.com/office/powerpoint/2010/main" val="755409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3391-3205-D111-18EA-E867768465FD}"/>
              </a:ext>
            </a:extLst>
          </p:cNvPr>
          <p:cNvSpPr>
            <a:spLocks noGrp="1"/>
          </p:cNvSpPr>
          <p:nvPr>
            <p:ph type="title"/>
          </p:nvPr>
        </p:nvSpPr>
        <p:spPr/>
        <p:txBody>
          <a:bodyPr/>
          <a:lstStyle/>
          <a:p>
            <a:r>
              <a:rPr lang="en-US" dirty="0"/>
              <a:t>Researching</a:t>
            </a:r>
          </a:p>
        </p:txBody>
      </p:sp>
      <p:sp>
        <p:nvSpPr>
          <p:cNvPr id="3" name="Content Placeholder 2">
            <a:extLst>
              <a:ext uri="{FF2B5EF4-FFF2-40B4-BE49-F238E27FC236}">
                <a16:creationId xmlns:a16="http://schemas.microsoft.com/office/drawing/2014/main" id="{D173E2F8-9B5C-C83A-60E2-08762DD510FF}"/>
              </a:ext>
            </a:extLst>
          </p:cNvPr>
          <p:cNvSpPr>
            <a:spLocks noGrp="1"/>
          </p:cNvSpPr>
          <p:nvPr>
            <p:ph idx="1"/>
          </p:nvPr>
        </p:nvSpPr>
        <p:spPr/>
        <p:txBody>
          <a:bodyPr/>
          <a:lstStyle/>
          <a:p>
            <a:r>
              <a:rPr lang="en-US" dirty="0"/>
              <a:t>Read and summarize findings from various resources</a:t>
            </a:r>
          </a:p>
          <a:p>
            <a:r>
              <a:rPr lang="en-US" dirty="0"/>
              <a:t>Connect with community and support resources</a:t>
            </a:r>
          </a:p>
          <a:p>
            <a:pPr lvl="1"/>
            <a:r>
              <a:rPr lang="en-US" dirty="0"/>
              <a:t>Key Question: “What are you hearing about release X”?</a:t>
            </a:r>
          </a:p>
          <a:p>
            <a:endParaRPr lang="en-US" dirty="0"/>
          </a:p>
        </p:txBody>
      </p:sp>
    </p:spTree>
    <p:extLst>
      <p:ext uri="{BB962C8B-B14F-4D97-AF65-F5344CB8AC3E}">
        <p14:creationId xmlns:p14="http://schemas.microsoft.com/office/powerpoint/2010/main" val="173728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A5FB-E002-732F-7B7E-DE6FB15D5555}"/>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48E2243D-A74E-0C3A-40F0-B2360D8B8137}"/>
              </a:ext>
            </a:extLst>
          </p:cNvPr>
          <p:cNvSpPr>
            <a:spLocks noGrp="1"/>
          </p:cNvSpPr>
          <p:nvPr>
            <p:ph idx="1"/>
          </p:nvPr>
        </p:nvSpPr>
        <p:spPr/>
        <p:txBody>
          <a:bodyPr/>
          <a:lstStyle/>
          <a:p>
            <a:r>
              <a:rPr lang="en-US" dirty="0">
                <a:hlinkClick r:id="rId2"/>
              </a:rPr>
              <a:t>https://college-church.org/rx24</a:t>
            </a:r>
            <a:endParaRPr lang="en-US" dirty="0"/>
          </a:p>
        </p:txBody>
      </p:sp>
    </p:spTree>
    <p:extLst>
      <p:ext uri="{BB962C8B-B14F-4D97-AF65-F5344CB8AC3E}">
        <p14:creationId xmlns:p14="http://schemas.microsoft.com/office/powerpoint/2010/main" val="3758132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6BDD-7B9F-F910-E8EA-CC02F552146E}"/>
              </a:ext>
            </a:extLst>
          </p:cNvPr>
          <p:cNvSpPr>
            <a:spLocks noGrp="1"/>
          </p:cNvSpPr>
          <p:nvPr>
            <p:ph type="title"/>
          </p:nvPr>
        </p:nvSpPr>
        <p:spPr/>
        <p:txBody>
          <a:bodyPr/>
          <a:lstStyle/>
          <a:p>
            <a:r>
              <a:rPr lang="en-US" dirty="0"/>
              <a:t>Release Resources</a:t>
            </a:r>
          </a:p>
        </p:txBody>
      </p:sp>
      <p:sp>
        <p:nvSpPr>
          <p:cNvPr id="3" name="Content Placeholder 2">
            <a:extLst>
              <a:ext uri="{FF2B5EF4-FFF2-40B4-BE49-F238E27FC236}">
                <a16:creationId xmlns:a16="http://schemas.microsoft.com/office/drawing/2014/main" id="{74FA2ACA-E06A-AA26-D884-402F98CB1175}"/>
              </a:ext>
            </a:extLst>
          </p:cNvPr>
          <p:cNvSpPr>
            <a:spLocks noGrp="1"/>
          </p:cNvSpPr>
          <p:nvPr>
            <p:ph idx="1"/>
          </p:nvPr>
        </p:nvSpPr>
        <p:spPr/>
        <p:txBody>
          <a:bodyPr>
            <a:normAutofit fontScale="85000" lnSpcReduction="20000"/>
          </a:bodyPr>
          <a:lstStyle/>
          <a:p>
            <a:r>
              <a:rPr lang="en-US" dirty="0">
                <a:hlinkClick r:id="rId3"/>
              </a:rPr>
              <a:t>https://www.rockrms.com/Rock/ReleaseNotes</a:t>
            </a:r>
            <a:endParaRPr lang="en-US" dirty="0"/>
          </a:p>
          <a:p>
            <a:pPr lvl="2"/>
            <a:r>
              <a:rPr lang="en-US" dirty="0">
                <a:hlinkClick r:id="rId4"/>
              </a:rPr>
              <a:t>Release Roadmap</a:t>
            </a:r>
            <a:endParaRPr lang="en-US" dirty="0"/>
          </a:p>
          <a:p>
            <a:pPr marL="0" indent="0">
              <a:buNone/>
            </a:pPr>
            <a:r>
              <a:rPr lang="en-US" dirty="0"/>
              <a:t>Key Additional Resources</a:t>
            </a:r>
          </a:p>
          <a:p>
            <a:r>
              <a:rPr lang="en-US" dirty="0">
                <a:hlinkClick r:id="rId5"/>
              </a:rPr>
              <a:t>Obsidian Conversion</a:t>
            </a:r>
            <a:endParaRPr lang="en-US" dirty="0"/>
          </a:p>
          <a:p>
            <a:r>
              <a:rPr lang="en-US" dirty="0">
                <a:hlinkClick r:id="rId6"/>
              </a:rPr>
              <a:t>Impact Statistics</a:t>
            </a:r>
            <a:endParaRPr lang="en-US" dirty="0"/>
          </a:p>
          <a:p>
            <a:r>
              <a:rPr lang="en-US" dirty="0"/>
              <a:t>Rock Community</a:t>
            </a:r>
          </a:p>
          <a:p>
            <a:pPr lvl="1"/>
            <a:r>
              <a:rPr lang="en-US" dirty="0">
                <a:hlinkClick r:id="rId7"/>
              </a:rPr>
              <a:t>Blog</a:t>
            </a:r>
            <a:endParaRPr lang="en-US" dirty="0"/>
          </a:p>
          <a:p>
            <a:pPr lvl="1"/>
            <a:r>
              <a:rPr lang="en-US" dirty="0">
                <a:hlinkClick r:id="rId8"/>
              </a:rPr>
              <a:t>Podcast</a:t>
            </a:r>
            <a:endParaRPr lang="en-US" dirty="0"/>
          </a:p>
          <a:p>
            <a:pPr lvl="1"/>
            <a:r>
              <a:rPr lang="en-US" dirty="0">
                <a:hlinkClick r:id="rId9"/>
              </a:rPr>
              <a:t>GitHub Search</a:t>
            </a:r>
            <a:endParaRPr lang="en-US" dirty="0"/>
          </a:p>
          <a:p>
            <a:pPr lvl="1"/>
            <a:r>
              <a:rPr lang="en-US" dirty="0">
                <a:hlinkClick r:id="rId10"/>
              </a:rPr>
              <a:t>Search Rock Chat</a:t>
            </a:r>
            <a:endParaRPr lang="en-US" dirty="0"/>
          </a:p>
          <a:p>
            <a:pPr lvl="1"/>
            <a:r>
              <a:rPr lang="en-US" dirty="0"/>
              <a:t>Partners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71027DD5-AE42-DC4B-806F-2CEFF92F3041}"/>
              </a:ext>
            </a:extLst>
          </p:cNvPr>
          <p:cNvPicPr>
            <a:picLocks noChangeAspect="1"/>
          </p:cNvPicPr>
          <p:nvPr/>
        </p:nvPicPr>
        <p:blipFill>
          <a:blip r:embed="rId11"/>
          <a:stretch>
            <a:fillRect/>
          </a:stretch>
        </p:blipFill>
        <p:spPr>
          <a:xfrm>
            <a:off x="8579365" y="1261760"/>
            <a:ext cx="2772162" cy="4334480"/>
          </a:xfrm>
          <a:prstGeom prst="rect">
            <a:avLst/>
          </a:prstGeom>
        </p:spPr>
      </p:pic>
    </p:spTree>
    <p:extLst>
      <p:ext uri="{BB962C8B-B14F-4D97-AF65-F5344CB8AC3E}">
        <p14:creationId xmlns:p14="http://schemas.microsoft.com/office/powerpoint/2010/main" val="311590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560E-16C7-0F1E-E438-71B9EE05F58E}"/>
              </a:ext>
            </a:extLst>
          </p:cNvPr>
          <p:cNvSpPr>
            <a:spLocks noGrp="1"/>
          </p:cNvSpPr>
          <p:nvPr>
            <p:ph type="title"/>
          </p:nvPr>
        </p:nvSpPr>
        <p:spPr/>
        <p:txBody>
          <a:bodyPr/>
          <a:lstStyle/>
          <a:p>
            <a:r>
              <a:rPr lang="en-US" dirty="0"/>
              <a:t>Obsidian Block Conversion</a:t>
            </a:r>
          </a:p>
        </p:txBody>
      </p:sp>
      <p:pic>
        <p:nvPicPr>
          <p:cNvPr id="5" name="Content Placeholder 4">
            <a:extLst>
              <a:ext uri="{FF2B5EF4-FFF2-40B4-BE49-F238E27FC236}">
                <a16:creationId xmlns:a16="http://schemas.microsoft.com/office/drawing/2014/main" id="{26E795C0-4388-097E-D890-A655D8DCCE63}"/>
              </a:ext>
            </a:extLst>
          </p:cNvPr>
          <p:cNvPicPr>
            <a:picLocks noGrp="1" noChangeAspect="1"/>
          </p:cNvPicPr>
          <p:nvPr>
            <p:ph idx="1"/>
          </p:nvPr>
        </p:nvPicPr>
        <p:blipFill>
          <a:blip r:embed="rId2"/>
          <a:stretch>
            <a:fillRect/>
          </a:stretch>
        </p:blipFill>
        <p:spPr>
          <a:xfrm>
            <a:off x="3363448" y="2339975"/>
            <a:ext cx="4979330" cy="3563938"/>
          </a:xfrm>
        </p:spPr>
      </p:pic>
    </p:spTree>
    <p:extLst>
      <p:ext uri="{BB962C8B-B14F-4D97-AF65-F5344CB8AC3E}">
        <p14:creationId xmlns:p14="http://schemas.microsoft.com/office/powerpoint/2010/main" val="131753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45" name="Rectangle 44">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7" name="Group 46">
            <a:extLst>
              <a:ext uri="{FF2B5EF4-FFF2-40B4-BE49-F238E27FC236}">
                <a16:creationId xmlns:a16="http://schemas.microsoft.com/office/drawing/2014/main" id="{2805421D-23CB-40F5-9098-D716667E5B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EBEDFB19-5DE1-4CA8-842F-CF9657C9B5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B04A073-94DC-4578-A9E2-F2E11D914E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7F7BBB2-E3AC-457B-807F-64236CF302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0853883-33B5-4C34-9FBE-49F74C5076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3148E7B-B5D6-4263-9D85-5D3DFB6178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967EC22-EFE1-454E-8FD1-12FFCD9D2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49EB4AF-9931-410A-9F68-C24B6C39E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4941F79-4D72-496E-AE99-73B9E1F72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D4E79B3-CB64-439D-B1FC-FC4BF47CD4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92598D1-4713-4DC0-BD6B-7CC594357A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5EB19DC-1DB5-4675-A6DE-6360F0AD76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05E56D6-1D38-4913-B543-41ECE2C46B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6ACC1A-6B97-4B0B-A036-F818906236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2197E3E-AC71-447A-A5F1-AC337FD736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37D0DA4-9FA9-4502-8296-6DD8842C3A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A94CC6E-AA45-4AFF-8EC6-17FE421734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330A0C5-0C67-4AC8-9F75-D63277BFF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10410FE-F829-4EB2-98EE-397D51FC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E2C1BE1-F256-4B52-BB5D-50C84668FA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E104CCA-10BA-45D1-A504-EF3AD7334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6E7DBD2-8DAE-45A0-9A8C-331329107C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AD51F90-1778-4825-87B9-E04A473A4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8B4C11C-68F4-4AAA-B3C6-99B339FD5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F65B701-4451-455A-A72C-968591A58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8E9A4D7-E804-4F7D-B46F-9182BE11DE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22ECDE-9CC3-4260-A85A-1575376E7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940BF09-5C37-4ABA-919D-A22281C3A4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ECA37BD-68D3-427B-9FDA-2ADAFCF5DC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C5F91D5-B215-42B0-81E5-7CE4263BDD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C21ED72-60A2-439D-8DD2-85900BA4CB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853A371-AB64-4677-9E5A-FE61C0E045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Right Triangle 79">
            <a:extLst>
              <a:ext uri="{FF2B5EF4-FFF2-40B4-BE49-F238E27FC236}">
                <a16:creationId xmlns:a16="http://schemas.microsoft.com/office/drawing/2014/main" id="{B3093A12-B759-4321-96FD-060689E3A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7291541" y="-28737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F409ADB-137B-119E-D127-2753A650CDA1}"/>
              </a:ext>
            </a:extLst>
          </p:cNvPr>
          <p:cNvSpPr>
            <a:spLocks noGrp="1"/>
          </p:cNvSpPr>
          <p:nvPr>
            <p:ph type="title"/>
          </p:nvPr>
        </p:nvSpPr>
        <p:spPr>
          <a:xfrm>
            <a:off x="7073120" y="722903"/>
            <a:ext cx="4415630" cy="2460770"/>
          </a:xfrm>
        </p:spPr>
        <p:txBody>
          <a:bodyPr vert="horz" lIns="91440" tIns="45720" rIns="91440" bIns="45720" rtlCol="0" anchor="b">
            <a:normAutofit/>
          </a:bodyPr>
          <a:lstStyle/>
          <a:p>
            <a:r>
              <a:rPr lang="en-US" sz="5400" dirty="0"/>
              <a:t>Impact Statistics</a:t>
            </a:r>
          </a:p>
        </p:txBody>
      </p:sp>
      <p:pic>
        <p:nvPicPr>
          <p:cNvPr id="5" name="Content Placeholder 4">
            <a:extLst>
              <a:ext uri="{FF2B5EF4-FFF2-40B4-BE49-F238E27FC236}">
                <a16:creationId xmlns:a16="http://schemas.microsoft.com/office/drawing/2014/main" id="{AC639F5E-78B2-5066-871F-2676CA1EA459}"/>
              </a:ext>
            </a:extLst>
          </p:cNvPr>
          <p:cNvPicPr>
            <a:picLocks noGrp="1" noChangeAspect="1"/>
          </p:cNvPicPr>
          <p:nvPr>
            <p:ph idx="1"/>
          </p:nvPr>
        </p:nvPicPr>
        <p:blipFill rotWithShape="1">
          <a:blip r:embed="rId2"/>
          <a:srcRect t="19735"/>
          <a:stretch/>
        </p:blipFill>
        <p:spPr>
          <a:xfrm>
            <a:off x="777762" y="1792053"/>
            <a:ext cx="5227790" cy="4348249"/>
          </a:xfrm>
          <a:prstGeom prst="rect">
            <a:avLst/>
          </a:prstGeom>
        </p:spPr>
      </p:pic>
      <p:pic>
        <p:nvPicPr>
          <p:cNvPr id="3" name="Content Placeholder 4">
            <a:extLst>
              <a:ext uri="{FF2B5EF4-FFF2-40B4-BE49-F238E27FC236}">
                <a16:creationId xmlns:a16="http://schemas.microsoft.com/office/drawing/2014/main" id="{33BBFFC8-8128-1D15-A9FE-97FBCB7A1E26}"/>
              </a:ext>
            </a:extLst>
          </p:cNvPr>
          <p:cNvPicPr>
            <a:picLocks noChangeAspect="1"/>
          </p:cNvPicPr>
          <p:nvPr/>
        </p:nvPicPr>
        <p:blipFill rotWithShape="1">
          <a:blip r:embed="rId2"/>
          <a:srcRect t="4907" b="82824"/>
          <a:stretch/>
        </p:blipFill>
        <p:spPr>
          <a:xfrm>
            <a:off x="2497987" y="5056096"/>
            <a:ext cx="9150266" cy="11633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61896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 name="Group 203">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1" name="Straight Connector 9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08" name="Right Triangle 207">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209" name="Rectangle 20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210" name="Group 209">
            <a:extLst>
              <a:ext uri="{FF2B5EF4-FFF2-40B4-BE49-F238E27FC236}">
                <a16:creationId xmlns:a16="http://schemas.microsoft.com/office/drawing/2014/main" id="{06222836-EDA3-4230-9DAC-ED116DCB5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8" name="Straight Connector 127">
              <a:extLst>
                <a:ext uri="{FF2B5EF4-FFF2-40B4-BE49-F238E27FC236}">
                  <a16:creationId xmlns:a16="http://schemas.microsoft.com/office/drawing/2014/main" id="{8A345135-0A54-4744-92A7-4A008D25E4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63731570-8EB2-4A06-803A-52C4280E49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3BB6D80-519A-4BA2-AF1A-7ED78E8752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2F88C35-D28D-44FE-AC35-939BB17B3D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DCA0562-C5EA-4F6E-836A-B42675B631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75BFD87-D844-4D54-82EE-0FCA17930A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4E1AF07-0225-45CC-B2D1-4F65D60519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040857E-6A4A-4377-A884-76097516C8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99F8870-2B5D-4D35-8E5E-6FFBC85C7E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FB0504A-C469-4B6D-8C1A-FFB002BD53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B42A07F-4188-409B-9289-E285B7EE6C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D6ABE05-0EC9-464B-89E9-3BC7A89FA9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D805D00-7C89-42D8-B064-1F729C63E6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017D292-F986-4503-BF76-4A2411B845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FE9223D-F7ED-43E1-955A-3F3B28617F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7803FBB-A4C0-4AE0-A2D6-29021EBFCD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37EB43B-DE93-4BC3-9D6A-4888521D41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D549063-5CF9-411C-AB9D-CD7B687482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E59B4A1-9D41-4E00-BA2A-769FD2D194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8C8D81C-5882-4974-9714-FC00978EC3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09B1539-2111-41F8-8BAA-954EFBCFE7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5B0E3ED-8DE6-40C2-821A-0DC995DF07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1D0B86D-8D94-48FF-9571-AAB7117072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3D501DC-25BA-41D8-8B7F-DA488A3BAC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E8B16DB-7C8E-44FD-BDCF-809019BEF9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5DDD5CE-2000-4D59-98B8-B5DF55638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A03A664-496B-4A9D-AED7-ED54092253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59656DC-5901-447B-AB68-34B325CC4E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E5409AA-E13F-4069-9A83-065811698C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A4B8594-E276-4A82-8CBB-2101035085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49AB50F-FD66-4545-BFC8-3E8589359E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12" name="Right Triangle 211">
            <a:extLst>
              <a:ext uri="{FF2B5EF4-FFF2-40B4-BE49-F238E27FC236}">
                <a16:creationId xmlns:a16="http://schemas.microsoft.com/office/drawing/2014/main" id="{B2145925-93A7-43A2-9666-BD9E782B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05909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18969F5-0959-C221-0462-B385451CB594}"/>
              </a:ext>
            </a:extLst>
          </p:cNvPr>
          <p:cNvSpPr>
            <a:spLocks noGrp="1"/>
          </p:cNvSpPr>
          <p:nvPr>
            <p:ph type="title"/>
          </p:nvPr>
        </p:nvSpPr>
        <p:spPr>
          <a:xfrm>
            <a:off x="691078" y="1010149"/>
            <a:ext cx="4927427" cy="2418845"/>
          </a:xfrm>
        </p:spPr>
        <p:txBody>
          <a:bodyPr vert="horz" lIns="91440" tIns="45720" rIns="91440" bIns="45720" rtlCol="0" anchor="ctr">
            <a:normAutofit/>
          </a:bodyPr>
          <a:lstStyle/>
          <a:p>
            <a:r>
              <a:rPr lang="en-US" sz="5400" dirty="0"/>
              <a:t>Rocket Chat</a:t>
            </a:r>
          </a:p>
        </p:txBody>
      </p:sp>
      <p:sp useBgFill="1">
        <p:nvSpPr>
          <p:cNvPr id="213" name="Freeform: Shape 212">
            <a:extLst>
              <a:ext uri="{FF2B5EF4-FFF2-40B4-BE49-F238E27FC236}">
                <a16:creationId xmlns:a16="http://schemas.microsoft.com/office/drawing/2014/main" id="{DC4B089A-D5C8-4CF7-AFF9-EA4CCE28D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490555" y="162759"/>
            <a:ext cx="6857996" cy="6532473"/>
          </a:xfrm>
          <a:custGeom>
            <a:avLst/>
            <a:gdLst>
              <a:gd name="connsiteX0" fmla="*/ 0 w 6857996"/>
              <a:gd name="connsiteY0" fmla="*/ 2827344 h 6142577"/>
              <a:gd name="connsiteX1" fmla="*/ 0 w 6857996"/>
              <a:gd name="connsiteY1" fmla="*/ 5080510 h 6142577"/>
              <a:gd name="connsiteX2" fmla="*/ 3 w 6857996"/>
              <a:gd name="connsiteY2" fmla="*/ 5080510 h 6142577"/>
              <a:gd name="connsiteX3" fmla="*/ 3 w 6857996"/>
              <a:gd name="connsiteY3" fmla="*/ 6142577 h 6142577"/>
              <a:gd name="connsiteX4" fmla="*/ 6857996 w 6857996"/>
              <a:gd name="connsiteY4" fmla="*/ 6142577 h 6142577"/>
              <a:gd name="connsiteX5" fmla="*/ 6857996 w 6857996"/>
              <a:gd name="connsiteY5" fmla="*/ 3928749 h 6142577"/>
              <a:gd name="connsiteX6" fmla="*/ 6857996 w 6857996"/>
              <a:gd name="connsiteY6" fmla="*/ 2572597 h 6142577"/>
              <a:gd name="connsiteX7" fmla="*/ 6857996 w 6857996"/>
              <a:gd name="connsiteY7" fmla="*/ 307516 h 6142577"/>
              <a:gd name="connsiteX8" fmla="*/ 6550769 w 6857996"/>
              <a:gd name="connsiteY8" fmla="*/ 222609 h 6142577"/>
              <a:gd name="connsiteX9" fmla="*/ 5031274 w 6857996"/>
              <a:gd name="connsiteY9" fmla="*/ 33 h 6142577"/>
              <a:gd name="connsiteX10" fmla="*/ 310659 w 6857996"/>
              <a:gd name="connsiteY10" fmla="*/ 1067285 h 6142577"/>
              <a:gd name="connsiteX11" fmla="*/ 2 w 6857996"/>
              <a:gd name="connsiteY11" fmla="*/ 1072307 h 6142577"/>
              <a:gd name="connsiteX12" fmla="*/ 2 w 6857996"/>
              <a:gd name="connsiteY12" fmla="*/ 2827344 h 614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7996" h="6142577">
                <a:moveTo>
                  <a:pt x="0" y="2827344"/>
                </a:moveTo>
                <a:lnTo>
                  <a:pt x="0" y="5080510"/>
                </a:lnTo>
                <a:lnTo>
                  <a:pt x="3" y="5080510"/>
                </a:lnTo>
                <a:lnTo>
                  <a:pt x="3" y="6142577"/>
                </a:lnTo>
                <a:lnTo>
                  <a:pt x="6857996" y="6142577"/>
                </a:lnTo>
                <a:lnTo>
                  <a:pt x="6857996" y="3928749"/>
                </a:lnTo>
                <a:lnTo>
                  <a:pt x="6857996" y="2572597"/>
                </a:lnTo>
                <a:lnTo>
                  <a:pt x="6857996" y="307516"/>
                </a:lnTo>
                <a:lnTo>
                  <a:pt x="6550769" y="222609"/>
                </a:lnTo>
                <a:cubicBezTo>
                  <a:pt x="5946238" y="65902"/>
                  <a:pt x="5454822" y="1688"/>
                  <a:pt x="5031274" y="33"/>
                </a:cubicBezTo>
                <a:cubicBezTo>
                  <a:pt x="3337081" y="-6590"/>
                  <a:pt x="2728780" y="987729"/>
                  <a:pt x="310659" y="1067285"/>
                </a:cubicBezTo>
                <a:lnTo>
                  <a:pt x="2" y="1072307"/>
                </a:lnTo>
                <a:lnTo>
                  <a:pt x="2" y="2827344"/>
                </a:lnTo>
                <a:close/>
              </a:path>
            </a:pathLst>
          </a:custGeom>
          <a:solidFill>
            <a:srgbClr val="BCBCB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Content Placeholder 4">
            <a:extLst>
              <a:ext uri="{FF2B5EF4-FFF2-40B4-BE49-F238E27FC236}">
                <a16:creationId xmlns:a16="http://schemas.microsoft.com/office/drawing/2014/main" id="{8694C308-2DF6-64EA-65D2-1957140A883E}"/>
              </a:ext>
            </a:extLst>
          </p:cNvPr>
          <p:cNvPicPr>
            <a:picLocks noGrp="1" noChangeAspect="1"/>
          </p:cNvPicPr>
          <p:nvPr>
            <p:ph idx="1"/>
          </p:nvPr>
        </p:nvPicPr>
        <p:blipFill>
          <a:blip r:embed="rId2"/>
          <a:stretch>
            <a:fillRect/>
          </a:stretch>
        </p:blipFill>
        <p:spPr>
          <a:xfrm>
            <a:off x="6502128" y="3257260"/>
            <a:ext cx="5399827" cy="3172397"/>
          </a:xfrm>
          <a:prstGeom prst="rect">
            <a:avLst/>
          </a:prstGeom>
        </p:spPr>
      </p:pic>
      <p:pic>
        <p:nvPicPr>
          <p:cNvPr id="7" name="Picture 6">
            <a:extLst>
              <a:ext uri="{FF2B5EF4-FFF2-40B4-BE49-F238E27FC236}">
                <a16:creationId xmlns:a16="http://schemas.microsoft.com/office/drawing/2014/main" id="{1236805C-6A65-9EE2-9343-F836BBF7AF92}"/>
              </a:ext>
            </a:extLst>
          </p:cNvPr>
          <p:cNvPicPr>
            <a:picLocks noChangeAspect="1"/>
          </p:cNvPicPr>
          <p:nvPr/>
        </p:nvPicPr>
        <p:blipFill>
          <a:blip r:embed="rId3"/>
          <a:stretch>
            <a:fillRect/>
          </a:stretch>
        </p:blipFill>
        <p:spPr>
          <a:xfrm>
            <a:off x="6914746" y="705357"/>
            <a:ext cx="4987210" cy="1982415"/>
          </a:xfrm>
          <a:prstGeom prst="rect">
            <a:avLst/>
          </a:prstGeom>
        </p:spPr>
      </p:pic>
    </p:spTree>
    <p:extLst>
      <p:ext uri="{BB962C8B-B14F-4D97-AF65-F5344CB8AC3E}">
        <p14:creationId xmlns:p14="http://schemas.microsoft.com/office/powerpoint/2010/main" val="3265831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521BB-1EB6-779E-388B-2B87C869F68D}"/>
              </a:ext>
            </a:extLst>
          </p:cNvPr>
          <p:cNvSpPr>
            <a:spLocks noGrp="1"/>
          </p:cNvSpPr>
          <p:nvPr>
            <p:ph type="title"/>
          </p:nvPr>
        </p:nvSpPr>
        <p:spPr/>
        <p:txBody>
          <a:bodyPr/>
          <a:lstStyle/>
          <a:p>
            <a:r>
              <a:rPr lang="en-US" dirty="0"/>
              <a:t>Hotfixes – Looking Ahead</a:t>
            </a:r>
          </a:p>
        </p:txBody>
      </p:sp>
      <p:pic>
        <p:nvPicPr>
          <p:cNvPr id="5" name="Content Placeholder 4">
            <a:extLst>
              <a:ext uri="{FF2B5EF4-FFF2-40B4-BE49-F238E27FC236}">
                <a16:creationId xmlns:a16="http://schemas.microsoft.com/office/drawing/2014/main" id="{1C57C1F7-9427-E745-E411-91100A190B13}"/>
              </a:ext>
            </a:extLst>
          </p:cNvPr>
          <p:cNvPicPr>
            <a:picLocks noGrp="1" noChangeAspect="1"/>
          </p:cNvPicPr>
          <p:nvPr>
            <p:ph idx="1"/>
          </p:nvPr>
        </p:nvPicPr>
        <p:blipFill>
          <a:blip r:embed="rId2"/>
          <a:stretch>
            <a:fillRect/>
          </a:stretch>
        </p:blipFill>
        <p:spPr>
          <a:xfrm>
            <a:off x="869455" y="2310974"/>
            <a:ext cx="9968247" cy="3427010"/>
          </a:xfrm>
        </p:spPr>
      </p:pic>
    </p:spTree>
    <p:extLst>
      <p:ext uri="{BB962C8B-B14F-4D97-AF65-F5344CB8AC3E}">
        <p14:creationId xmlns:p14="http://schemas.microsoft.com/office/powerpoint/2010/main" val="1116399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45" name="Rectangle 44">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7" name="Group 46">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Right Triangle 79">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8672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F38F2E9-8862-37FC-4579-75FD91FEA856}"/>
              </a:ext>
            </a:extLst>
          </p:cNvPr>
          <p:cNvSpPr>
            <a:spLocks noGrp="1"/>
          </p:cNvSpPr>
          <p:nvPr>
            <p:ph type="title"/>
          </p:nvPr>
        </p:nvSpPr>
        <p:spPr>
          <a:xfrm>
            <a:off x="1151795" y="9858"/>
            <a:ext cx="9821130" cy="1075904"/>
          </a:xfrm>
        </p:spPr>
        <p:txBody>
          <a:bodyPr vert="horz" lIns="91440" tIns="45720" rIns="91440" bIns="45720" rtlCol="0" anchor="b">
            <a:normAutofit/>
          </a:bodyPr>
          <a:lstStyle/>
          <a:p>
            <a:pPr algn="ctr"/>
            <a:r>
              <a:rPr lang="en-US" sz="5400" dirty="0"/>
              <a:t>GitHub Search – Label Search</a:t>
            </a:r>
          </a:p>
        </p:txBody>
      </p:sp>
      <p:pic>
        <p:nvPicPr>
          <p:cNvPr id="5" name="Content Placeholder 4">
            <a:extLst>
              <a:ext uri="{FF2B5EF4-FFF2-40B4-BE49-F238E27FC236}">
                <a16:creationId xmlns:a16="http://schemas.microsoft.com/office/drawing/2014/main" id="{C05B8ABD-66AD-6E7C-01A3-49ADB2E99241}"/>
              </a:ext>
            </a:extLst>
          </p:cNvPr>
          <p:cNvPicPr>
            <a:picLocks noGrp="1" noChangeAspect="1"/>
          </p:cNvPicPr>
          <p:nvPr>
            <p:ph idx="1"/>
          </p:nvPr>
        </p:nvPicPr>
        <p:blipFill>
          <a:blip r:embed="rId3"/>
          <a:stretch>
            <a:fillRect/>
          </a:stretch>
        </p:blipFill>
        <p:spPr>
          <a:xfrm>
            <a:off x="142736" y="1168709"/>
            <a:ext cx="11894099" cy="5679433"/>
          </a:xfrm>
          <a:prstGeom prst="rect">
            <a:avLst/>
          </a:prstGeom>
        </p:spPr>
      </p:pic>
    </p:spTree>
    <p:extLst>
      <p:ext uri="{BB962C8B-B14F-4D97-AF65-F5344CB8AC3E}">
        <p14:creationId xmlns:p14="http://schemas.microsoft.com/office/powerpoint/2010/main" val="3712326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Right Triangle 4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45" name="Rectangle 44">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7" name="Group 46">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Right Triangle 79">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8672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F38F2E9-8862-37FC-4579-75FD91FEA856}"/>
              </a:ext>
            </a:extLst>
          </p:cNvPr>
          <p:cNvSpPr>
            <a:spLocks noGrp="1"/>
          </p:cNvSpPr>
          <p:nvPr>
            <p:ph type="title"/>
          </p:nvPr>
        </p:nvSpPr>
        <p:spPr>
          <a:xfrm>
            <a:off x="1151795" y="9858"/>
            <a:ext cx="9821130" cy="1075904"/>
          </a:xfrm>
        </p:spPr>
        <p:txBody>
          <a:bodyPr vert="horz" lIns="91440" tIns="45720" rIns="91440" bIns="45720" rtlCol="0" anchor="b">
            <a:normAutofit fontScale="90000"/>
          </a:bodyPr>
          <a:lstStyle/>
          <a:p>
            <a:pPr algn="ctr"/>
            <a:r>
              <a:rPr lang="en-US" sz="5400" dirty="0"/>
              <a:t>GitHub Search – Author Search</a:t>
            </a:r>
          </a:p>
        </p:txBody>
      </p:sp>
      <p:pic>
        <p:nvPicPr>
          <p:cNvPr id="7" name="Content Placeholder 6">
            <a:extLst>
              <a:ext uri="{FF2B5EF4-FFF2-40B4-BE49-F238E27FC236}">
                <a16:creationId xmlns:a16="http://schemas.microsoft.com/office/drawing/2014/main" id="{46CE4BBC-5721-8C40-0E45-184907C7729B}"/>
              </a:ext>
            </a:extLst>
          </p:cNvPr>
          <p:cNvPicPr>
            <a:picLocks noGrp="1" noChangeAspect="1"/>
          </p:cNvPicPr>
          <p:nvPr>
            <p:ph idx="1"/>
          </p:nvPr>
        </p:nvPicPr>
        <p:blipFill>
          <a:blip r:embed="rId3"/>
          <a:stretch>
            <a:fillRect/>
          </a:stretch>
        </p:blipFill>
        <p:spPr>
          <a:xfrm>
            <a:off x="338386" y="1401093"/>
            <a:ext cx="11412450" cy="2886520"/>
          </a:xfrm>
        </p:spPr>
      </p:pic>
    </p:spTree>
    <p:extLst>
      <p:ext uri="{BB962C8B-B14F-4D97-AF65-F5344CB8AC3E}">
        <p14:creationId xmlns:p14="http://schemas.microsoft.com/office/powerpoint/2010/main" val="135939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6" name="Straight Connector 85">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18" name="Right Triangle 117">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20" name="Rectangle 119">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2" name="Group 121">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3" name="Straight Connector 122">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55" name="Right Triangle 154">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8672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F38F2E9-8862-37FC-4579-75FD91FEA856}"/>
              </a:ext>
            </a:extLst>
          </p:cNvPr>
          <p:cNvSpPr>
            <a:spLocks noGrp="1"/>
          </p:cNvSpPr>
          <p:nvPr>
            <p:ph type="title"/>
          </p:nvPr>
        </p:nvSpPr>
        <p:spPr>
          <a:xfrm>
            <a:off x="1169071" y="722904"/>
            <a:ext cx="9821130" cy="1075904"/>
          </a:xfrm>
        </p:spPr>
        <p:txBody>
          <a:bodyPr vert="horz" lIns="91440" tIns="45720" rIns="91440" bIns="45720" rtlCol="0" anchor="b">
            <a:normAutofit/>
          </a:bodyPr>
          <a:lstStyle/>
          <a:p>
            <a:pPr algn="ctr">
              <a:lnSpc>
                <a:spcPct val="90000"/>
              </a:lnSpc>
            </a:pPr>
            <a:r>
              <a:rPr lang="en-US" sz="4200" dirty="0"/>
              <a:t>GitHub Search – Author &amp; Label Search</a:t>
            </a:r>
          </a:p>
        </p:txBody>
      </p:sp>
      <p:pic>
        <p:nvPicPr>
          <p:cNvPr id="79" name="Content Placeholder 78">
            <a:extLst>
              <a:ext uri="{FF2B5EF4-FFF2-40B4-BE49-F238E27FC236}">
                <a16:creationId xmlns:a16="http://schemas.microsoft.com/office/drawing/2014/main" id="{9BA7E36D-EDB8-C712-C04F-35D65F45BC70}"/>
              </a:ext>
            </a:extLst>
          </p:cNvPr>
          <p:cNvPicPr>
            <a:picLocks noGrp="1" noChangeAspect="1"/>
          </p:cNvPicPr>
          <p:nvPr>
            <p:ph idx="1"/>
          </p:nvPr>
        </p:nvPicPr>
        <p:blipFill>
          <a:blip r:embed="rId3"/>
          <a:stretch>
            <a:fillRect/>
          </a:stretch>
        </p:blipFill>
        <p:spPr>
          <a:xfrm>
            <a:off x="272282" y="2738139"/>
            <a:ext cx="11344782" cy="2467490"/>
          </a:xfrm>
          <a:prstGeom prst="rect">
            <a:avLst/>
          </a:prstGeom>
        </p:spPr>
      </p:pic>
    </p:spTree>
    <p:extLst>
      <p:ext uri="{BB962C8B-B14F-4D97-AF65-F5344CB8AC3E}">
        <p14:creationId xmlns:p14="http://schemas.microsoft.com/office/powerpoint/2010/main" val="1133481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84" name="Rectangle 83">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5" name="Group 84">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6" name="Right Triangle 85">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8672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C81242D-6BF1-9F98-E417-FCA643B99D8B}"/>
              </a:ext>
            </a:extLst>
          </p:cNvPr>
          <p:cNvSpPr>
            <a:spLocks noGrp="1"/>
          </p:cNvSpPr>
          <p:nvPr>
            <p:ph type="title"/>
          </p:nvPr>
        </p:nvSpPr>
        <p:spPr>
          <a:xfrm>
            <a:off x="1169071" y="722904"/>
            <a:ext cx="9821130" cy="1075904"/>
          </a:xfrm>
        </p:spPr>
        <p:txBody>
          <a:bodyPr vert="horz" lIns="91440" tIns="45720" rIns="91440" bIns="45720" rtlCol="0" anchor="b">
            <a:normAutofit/>
          </a:bodyPr>
          <a:lstStyle/>
          <a:p>
            <a:pPr algn="ctr"/>
            <a:r>
              <a:rPr lang="en-US" sz="5400" dirty="0"/>
              <a:t>Documentation Change Log</a:t>
            </a:r>
          </a:p>
        </p:txBody>
      </p:sp>
      <p:pic>
        <p:nvPicPr>
          <p:cNvPr id="5" name="Content Placeholder 4">
            <a:extLst>
              <a:ext uri="{FF2B5EF4-FFF2-40B4-BE49-F238E27FC236}">
                <a16:creationId xmlns:a16="http://schemas.microsoft.com/office/drawing/2014/main" id="{FD0F595C-A4CB-FA77-DFBE-4470B23F0692}"/>
              </a:ext>
            </a:extLst>
          </p:cNvPr>
          <p:cNvPicPr>
            <a:picLocks noGrp="1" noChangeAspect="1"/>
          </p:cNvPicPr>
          <p:nvPr>
            <p:ph idx="1"/>
          </p:nvPr>
        </p:nvPicPr>
        <p:blipFill>
          <a:blip r:embed="rId2"/>
          <a:stretch>
            <a:fillRect/>
          </a:stretch>
        </p:blipFill>
        <p:spPr>
          <a:xfrm>
            <a:off x="1984537" y="1978993"/>
            <a:ext cx="7945668" cy="3992698"/>
          </a:xfrm>
          <a:prstGeom prst="rect">
            <a:avLst/>
          </a:prstGeom>
        </p:spPr>
      </p:pic>
    </p:spTree>
    <p:extLst>
      <p:ext uri="{BB962C8B-B14F-4D97-AF65-F5344CB8AC3E}">
        <p14:creationId xmlns:p14="http://schemas.microsoft.com/office/powerpoint/2010/main" val="134052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AAC9-3695-711B-E3E7-73D41FCCF27E}"/>
              </a:ext>
            </a:extLst>
          </p:cNvPr>
          <p:cNvSpPr>
            <a:spLocks noGrp="1"/>
          </p:cNvSpPr>
          <p:nvPr>
            <p:ph type="title"/>
          </p:nvPr>
        </p:nvSpPr>
        <p:spPr/>
        <p:txBody>
          <a:bodyPr/>
          <a:lstStyle/>
          <a:p>
            <a:r>
              <a:rPr lang="en-US" dirty="0"/>
              <a:t>Major Release Resources</a:t>
            </a:r>
          </a:p>
        </p:txBody>
      </p:sp>
      <p:sp>
        <p:nvSpPr>
          <p:cNvPr id="3" name="Content Placeholder 2">
            <a:extLst>
              <a:ext uri="{FF2B5EF4-FFF2-40B4-BE49-F238E27FC236}">
                <a16:creationId xmlns:a16="http://schemas.microsoft.com/office/drawing/2014/main" id="{EB90C782-2094-C35C-F596-F29D1767FD3A}"/>
              </a:ext>
            </a:extLst>
          </p:cNvPr>
          <p:cNvSpPr>
            <a:spLocks noGrp="1"/>
          </p:cNvSpPr>
          <p:nvPr>
            <p:ph idx="1"/>
          </p:nvPr>
        </p:nvSpPr>
        <p:spPr/>
        <p:txBody>
          <a:bodyPr/>
          <a:lstStyle/>
          <a:p>
            <a:pPr lvl="1"/>
            <a:r>
              <a:rPr lang="en-US" dirty="0"/>
              <a:t>Update Videos (Featured in the Community Blog)</a:t>
            </a:r>
          </a:p>
          <a:p>
            <a:pPr lvl="1"/>
            <a:r>
              <a:rPr lang="en-US" dirty="0"/>
              <a:t>Documentation Change Log</a:t>
            </a:r>
          </a:p>
          <a:p>
            <a:endParaRPr lang="en-US" dirty="0"/>
          </a:p>
        </p:txBody>
      </p:sp>
    </p:spTree>
    <p:extLst>
      <p:ext uri="{BB962C8B-B14F-4D97-AF65-F5344CB8AC3E}">
        <p14:creationId xmlns:p14="http://schemas.microsoft.com/office/powerpoint/2010/main" val="45380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C04A-98FD-AA10-50C1-90D5680DB6DD}"/>
              </a:ext>
            </a:extLst>
          </p:cNvPr>
          <p:cNvSpPr>
            <a:spLocks noGrp="1"/>
          </p:cNvSpPr>
          <p:nvPr>
            <p:ph type="title"/>
          </p:nvPr>
        </p:nvSpPr>
        <p:spPr/>
        <p:txBody>
          <a:bodyPr/>
          <a:lstStyle/>
          <a:p>
            <a:r>
              <a:rPr lang="en-US" dirty="0"/>
              <a:t>Who is this presentation for?</a:t>
            </a:r>
          </a:p>
        </p:txBody>
      </p:sp>
      <p:sp>
        <p:nvSpPr>
          <p:cNvPr id="3" name="Content Placeholder 2">
            <a:extLst>
              <a:ext uri="{FF2B5EF4-FFF2-40B4-BE49-F238E27FC236}">
                <a16:creationId xmlns:a16="http://schemas.microsoft.com/office/drawing/2014/main" id="{A2197AE3-BEE7-C58A-AAB0-1CF1E933DBCA}"/>
              </a:ext>
            </a:extLst>
          </p:cNvPr>
          <p:cNvSpPr>
            <a:spLocks noGrp="1"/>
          </p:cNvSpPr>
          <p:nvPr>
            <p:ph idx="1"/>
          </p:nvPr>
        </p:nvSpPr>
        <p:spPr/>
        <p:txBody>
          <a:bodyPr/>
          <a:lstStyle/>
          <a:p>
            <a:r>
              <a:rPr lang="en-US" dirty="0"/>
              <a:t>New to Rock</a:t>
            </a:r>
          </a:p>
          <a:p>
            <a:r>
              <a:rPr lang="en-US" dirty="0"/>
              <a:t>Mitigate Risk</a:t>
            </a:r>
          </a:p>
          <a:p>
            <a:r>
              <a:rPr lang="en-US" dirty="0"/>
              <a:t>Step by Step Update Process</a:t>
            </a:r>
          </a:p>
        </p:txBody>
      </p:sp>
    </p:spTree>
    <p:extLst>
      <p:ext uri="{BB962C8B-B14F-4D97-AF65-F5344CB8AC3E}">
        <p14:creationId xmlns:p14="http://schemas.microsoft.com/office/powerpoint/2010/main" val="981078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E5CF-0BC0-CD32-4842-79C3159D4E74}"/>
              </a:ext>
            </a:extLst>
          </p:cNvPr>
          <p:cNvSpPr>
            <a:spLocks noGrp="1"/>
          </p:cNvSpPr>
          <p:nvPr>
            <p:ph type="title"/>
          </p:nvPr>
        </p:nvSpPr>
        <p:spPr/>
        <p:txBody>
          <a:bodyPr/>
          <a:lstStyle/>
          <a:p>
            <a:r>
              <a:rPr lang="en-US" dirty="0"/>
              <a:t>HOW: 2) Preview Sandbox</a:t>
            </a:r>
          </a:p>
        </p:txBody>
      </p:sp>
      <p:sp>
        <p:nvSpPr>
          <p:cNvPr id="3" name="Content Placeholder 2">
            <a:extLst>
              <a:ext uri="{FF2B5EF4-FFF2-40B4-BE49-F238E27FC236}">
                <a16:creationId xmlns:a16="http://schemas.microsoft.com/office/drawing/2014/main" id="{59A51BF2-9E72-097D-5459-C801145385D5}"/>
              </a:ext>
            </a:extLst>
          </p:cNvPr>
          <p:cNvSpPr>
            <a:spLocks noGrp="1"/>
          </p:cNvSpPr>
          <p:nvPr>
            <p:ph idx="1"/>
          </p:nvPr>
        </p:nvSpPr>
        <p:spPr/>
        <p:txBody>
          <a:bodyPr/>
          <a:lstStyle/>
          <a:p>
            <a:r>
              <a:rPr lang="en-US" dirty="0"/>
              <a:t>Cost For Upgrade Only Focused Sandbox ($20-$25/month)</a:t>
            </a:r>
          </a:p>
          <a:p>
            <a:pPr lvl="1"/>
            <a:r>
              <a:rPr lang="en-US" dirty="0"/>
              <a:t>Manage Costs (Scaling DTUs \ Sleeping VMs)</a:t>
            </a:r>
          </a:p>
          <a:p>
            <a:r>
              <a:rPr lang="en-US" dirty="0"/>
              <a:t>Setting Up A Sandbox</a:t>
            </a:r>
            <a:endParaRPr lang="en-US" dirty="0">
              <a:hlinkClick r:id="rId2"/>
            </a:endParaRPr>
          </a:p>
          <a:p>
            <a:pPr lvl="1"/>
            <a:r>
              <a:rPr lang="en-US" dirty="0">
                <a:hlinkClick r:id="rId2"/>
              </a:rPr>
              <a:t>Rock Solid Azure Hosting</a:t>
            </a:r>
            <a:endParaRPr lang="en-US" dirty="0"/>
          </a:p>
          <a:p>
            <a:pPr lvl="1"/>
            <a:r>
              <a:rPr lang="en-US" dirty="0">
                <a:hlinkClick r:id="rId3"/>
              </a:rPr>
              <a:t>Rock Solid Internal Hosting</a:t>
            </a:r>
            <a:endParaRPr lang="en-US" dirty="0"/>
          </a:p>
          <a:p>
            <a:pPr lvl="1"/>
            <a:r>
              <a:rPr lang="en-US" dirty="0"/>
              <a:t>Community	</a:t>
            </a:r>
          </a:p>
          <a:p>
            <a:r>
              <a:rPr lang="en-US" dirty="0"/>
              <a:t>Consider Sandbox Refresh</a:t>
            </a:r>
          </a:p>
          <a:p>
            <a:pPr marL="457200" lvl="2" indent="0">
              <a:buNone/>
            </a:pPr>
            <a:endParaRPr lang="en-US" dirty="0"/>
          </a:p>
          <a:p>
            <a:endParaRPr lang="en-US" dirty="0"/>
          </a:p>
        </p:txBody>
      </p:sp>
    </p:spTree>
    <p:extLst>
      <p:ext uri="{BB962C8B-B14F-4D97-AF65-F5344CB8AC3E}">
        <p14:creationId xmlns:p14="http://schemas.microsoft.com/office/powerpoint/2010/main" val="531529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0399-59C3-0312-0663-D1CD62122648}"/>
              </a:ext>
            </a:extLst>
          </p:cNvPr>
          <p:cNvSpPr>
            <a:spLocks noGrp="1"/>
          </p:cNvSpPr>
          <p:nvPr>
            <p:ph type="title"/>
          </p:nvPr>
        </p:nvSpPr>
        <p:spPr/>
        <p:txBody>
          <a:bodyPr/>
          <a:lstStyle/>
          <a:p>
            <a:r>
              <a:rPr lang="en-US" dirty="0"/>
              <a:t>Refreshing a Rock Development Environment from Production</a:t>
            </a:r>
          </a:p>
        </p:txBody>
      </p:sp>
      <p:sp>
        <p:nvSpPr>
          <p:cNvPr id="3" name="Content Placeholder 2">
            <a:extLst>
              <a:ext uri="{FF2B5EF4-FFF2-40B4-BE49-F238E27FC236}">
                <a16:creationId xmlns:a16="http://schemas.microsoft.com/office/drawing/2014/main" id="{F9B7377B-AE84-89CA-9668-8F52948026FF}"/>
              </a:ext>
            </a:extLst>
          </p:cNvPr>
          <p:cNvSpPr>
            <a:spLocks noGrp="1"/>
          </p:cNvSpPr>
          <p:nvPr>
            <p:ph idx="1"/>
          </p:nvPr>
        </p:nvSpPr>
        <p:spPr/>
        <p:txBody>
          <a:bodyPr/>
          <a:lstStyle/>
          <a:p>
            <a:r>
              <a:rPr lang="en-US" dirty="0">
                <a:hlinkClick r:id="rId2"/>
              </a:rPr>
              <a:t>https://community.rockrms.com/recipes/355/refresh-a-development-server-in-azure</a:t>
            </a:r>
            <a:endParaRPr lang="en-US" dirty="0"/>
          </a:p>
          <a:p>
            <a:r>
              <a:rPr lang="en-US" dirty="0">
                <a:hlinkClick r:id="rId3"/>
              </a:rPr>
              <a:t>https://community.rockrms.com/recipes/352/refreshing-a-rock-development-environment-from-production</a:t>
            </a:r>
            <a:endParaRPr lang="en-US" dirty="0"/>
          </a:p>
          <a:p>
            <a:r>
              <a:rPr lang="en-US" dirty="0">
                <a:hlinkClick r:id="rId4"/>
              </a:rPr>
              <a:t>https://rockrms.blob.core.windows.net/documentation/PDFs/Creating_a_Sandbox.pdf</a:t>
            </a:r>
            <a:endParaRPr lang="en-US" dirty="0"/>
          </a:p>
          <a:p>
            <a:r>
              <a:rPr lang="en-US" dirty="0">
                <a:hlinkClick r:id="rId5"/>
              </a:rPr>
              <a:t>https://community.rockrms.com/get-involved/role/alpha-beta-testers</a:t>
            </a:r>
            <a:endParaRPr lang="en-US" dirty="0"/>
          </a:p>
          <a:p>
            <a:pPr lvl="1"/>
            <a:endParaRPr lang="en-US" dirty="0"/>
          </a:p>
          <a:p>
            <a:endParaRPr lang="en-US" dirty="0"/>
          </a:p>
        </p:txBody>
      </p:sp>
    </p:spTree>
    <p:extLst>
      <p:ext uri="{BB962C8B-B14F-4D97-AF65-F5344CB8AC3E}">
        <p14:creationId xmlns:p14="http://schemas.microsoft.com/office/powerpoint/2010/main" val="3055747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7D68-215E-CEFC-B406-4BF7319065ED}"/>
              </a:ext>
            </a:extLst>
          </p:cNvPr>
          <p:cNvSpPr>
            <a:spLocks noGrp="1"/>
          </p:cNvSpPr>
          <p:nvPr>
            <p:ph type="title"/>
          </p:nvPr>
        </p:nvSpPr>
        <p:spPr/>
        <p:txBody>
          <a:bodyPr/>
          <a:lstStyle/>
          <a:p>
            <a:r>
              <a:rPr lang="en-US" dirty="0"/>
              <a:t>HOW: 2) Preview other options</a:t>
            </a:r>
          </a:p>
        </p:txBody>
      </p:sp>
      <p:sp>
        <p:nvSpPr>
          <p:cNvPr id="3" name="Content Placeholder 2">
            <a:extLst>
              <a:ext uri="{FF2B5EF4-FFF2-40B4-BE49-F238E27FC236}">
                <a16:creationId xmlns:a16="http://schemas.microsoft.com/office/drawing/2014/main" id="{641E34C3-C9F2-DB3E-2E3B-A3E241326147}"/>
              </a:ext>
            </a:extLst>
          </p:cNvPr>
          <p:cNvSpPr>
            <a:spLocks noGrp="1"/>
          </p:cNvSpPr>
          <p:nvPr>
            <p:ph idx="1"/>
          </p:nvPr>
        </p:nvSpPr>
        <p:spPr/>
        <p:txBody>
          <a:bodyPr/>
          <a:lstStyle/>
          <a:p>
            <a:r>
              <a:rPr lang="en-US" dirty="0"/>
              <a:t>Demo site (https://rock.rocksolidchurchdemo.com/)</a:t>
            </a:r>
          </a:p>
          <a:p>
            <a:r>
              <a:rPr lang="en-US" dirty="0"/>
              <a:t>Community members</a:t>
            </a:r>
          </a:p>
        </p:txBody>
      </p:sp>
    </p:spTree>
    <p:extLst>
      <p:ext uri="{BB962C8B-B14F-4D97-AF65-F5344CB8AC3E}">
        <p14:creationId xmlns:p14="http://schemas.microsoft.com/office/powerpoint/2010/main" val="3122163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4768-19A5-0E7F-E90D-D0408374F13C}"/>
              </a:ext>
            </a:extLst>
          </p:cNvPr>
          <p:cNvSpPr>
            <a:spLocks noGrp="1"/>
          </p:cNvSpPr>
          <p:nvPr>
            <p:ph type="title"/>
          </p:nvPr>
        </p:nvSpPr>
        <p:spPr/>
        <p:txBody>
          <a:bodyPr/>
          <a:lstStyle/>
          <a:p>
            <a:r>
              <a:rPr lang="en-US" dirty="0"/>
              <a:t>HOW: 3) Test</a:t>
            </a:r>
          </a:p>
        </p:txBody>
      </p:sp>
      <p:sp>
        <p:nvSpPr>
          <p:cNvPr id="3" name="Content Placeholder 2">
            <a:extLst>
              <a:ext uri="{FF2B5EF4-FFF2-40B4-BE49-F238E27FC236}">
                <a16:creationId xmlns:a16="http://schemas.microsoft.com/office/drawing/2014/main" id="{523E9D54-564E-307B-FDEF-E32B4C5C31CE}"/>
              </a:ext>
            </a:extLst>
          </p:cNvPr>
          <p:cNvSpPr>
            <a:spLocks noGrp="1"/>
          </p:cNvSpPr>
          <p:nvPr>
            <p:ph idx="1"/>
          </p:nvPr>
        </p:nvSpPr>
        <p:spPr/>
        <p:txBody>
          <a:bodyPr/>
          <a:lstStyle/>
          <a:p>
            <a:r>
              <a:rPr lang="en-US" dirty="0"/>
              <a:t>Testing starts with building a test plan</a:t>
            </a:r>
          </a:p>
          <a:p>
            <a:r>
              <a:rPr lang="en-US" dirty="0"/>
              <a:t>Document with your team what features you will test every update</a:t>
            </a:r>
          </a:p>
          <a:p>
            <a:pPr lvl="1"/>
            <a:r>
              <a:rPr lang="en-US" dirty="0"/>
              <a:t>Profile Page</a:t>
            </a:r>
          </a:p>
          <a:p>
            <a:pPr lvl="1"/>
            <a:r>
              <a:rPr lang="en-US" dirty="0"/>
              <a:t>Check-in via the Check-in Client</a:t>
            </a:r>
          </a:p>
          <a:p>
            <a:pPr lvl="1"/>
            <a:r>
              <a:rPr lang="en-US" dirty="0"/>
              <a:t>Online Giving</a:t>
            </a:r>
          </a:p>
          <a:p>
            <a:pPr lvl="1"/>
            <a:r>
              <a:rPr lang="en-US" dirty="0"/>
              <a:t>Each Login Authentication Method Each Site</a:t>
            </a:r>
          </a:p>
          <a:p>
            <a:pPr lvl="1"/>
            <a:r>
              <a:rPr lang="en-US" dirty="0"/>
              <a:t>Event Registration</a:t>
            </a:r>
          </a:p>
          <a:p>
            <a:r>
              <a:rPr lang="en-US" dirty="0"/>
              <a:t>Document a list of release specific tests</a:t>
            </a:r>
          </a:p>
        </p:txBody>
      </p:sp>
    </p:spTree>
    <p:extLst>
      <p:ext uri="{BB962C8B-B14F-4D97-AF65-F5344CB8AC3E}">
        <p14:creationId xmlns:p14="http://schemas.microsoft.com/office/powerpoint/2010/main" val="1821681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1B94-580E-3A4D-E2D6-9A7336F0ABF6}"/>
              </a:ext>
            </a:extLst>
          </p:cNvPr>
          <p:cNvSpPr>
            <a:spLocks noGrp="1"/>
          </p:cNvSpPr>
          <p:nvPr>
            <p:ph type="title"/>
          </p:nvPr>
        </p:nvSpPr>
        <p:spPr/>
        <p:txBody>
          <a:bodyPr/>
          <a:lstStyle/>
          <a:p>
            <a:r>
              <a:rPr lang="en-US" dirty="0"/>
              <a:t>Alpha/Beta Team Testing</a:t>
            </a:r>
          </a:p>
        </p:txBody>
      </p:sp>
      <p:sp>
        <p:nvSpPr>
          <p:cNvPr id="3" name="Content Placeholder 2">
            <a:extLst>
              <a:ext uri="{FF2B5EF4-FFF2-40B4-BE49-F238E27FC236}">
                <a16:creationId xmlns:a16="http://schemas.microsoft.com/office/drawing/2014/main" id="{0512AED3-2601-CE13-35AE-F155A684C678}"/>
              </a:ext>
            </a:extLst>
          </p:cNvPr>
          <p:cNvSpPr>
            <a:spLocks noGrp="1"/>
          </p:cNvSpPr>
          <p:nvPr>
            <p:ph idx="1"/>
          </p:nvPr>
        </p:nvSpPr>
        <p:spPr/>
        <p:txBody>
          <a:bodyPr/>
          <a:lstStyle/>
          <a:p>
            <a:r>
              <a:rPr lang="en-US" dirty="0">
                <a:hlinkClick r:id="rId2"/>
              </a:rPr>
              <a:t>Alpha Bet Test List</a:t>
            </a:r>
            <a:endParaRPr lang="en-US" dirty="0"/>
          </a:p>
          <a:p>
            <a:pPr lvl="1"/>
            <a:r>
              <a:rPr lang="en-US" dirty="0"/>
              <a:t>~200+ specific test cases as well as categories for consideration</a:t>
            </a:r>
          </a:p>
        </p:txBody>
      </p:sp>
    </p:spTree>
    <p:extLst>
      <p:ext uri="{BB962C8B-B14F-4D97-AF65-F5344CB8AC3E}">
        <p14:creationId xmlns:p14="http://schemas.microsoft.com/office/powerpoint/2010/main" val="1538968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F9E0-4ED9-C757-648A-B742DE630431}"/>
              </a:ext>
            </a:extLst>
          </p:cNvPr>
          <p:cNvSpPr>
            <a:spLocks noGrp="1"/>
          </p:cNvSpPr>
          <p:nvPr>
            <p:ph type="title"/>
          </p:nvPr>
        </p:nvSpPr>
        <p:spPr/>
        <p:txBody>
          <a:bodyPr/>
          <a:lstStyle/>
          <a:p>
            <a:r>
              <a:rPr lang="en-US" dirty="0"/>
              <a:t>Update and Sandbox Environment</a:t>
            </a:r>
          </a:p>
        </p:txBody>
      </p:sp>
      <p:sp>
        <p:nvSpPr>
          <p:cNvPr id="3" name="Content Placeholder 2">
            <a:extLst>
              <a:ext uri="{FF2B5EF4-FFF2-40B4-BE49-F238E27FC236}">
                <a16:creationId xmlns:a16="http://schemas.microsoft.com/office/drawing/2014/main" id="{8CF3219C-A7A4-9988-59D5-7C0DB5FF5618}"/>
              </a:ext>
            </a:extLst>
          </p:cNvPr>
          <p:cNvSpPr>
            <a:spLocks noGrp="1"/>
          </p:cNvSpPr>
          <p:nvPr>
            <p:ph idx="1"/>
          </p:nvPr>
        </p:nvSpPr>
        <p:spPr/>
        <p:txBody>
          <a:bodyPr/>
          <a:lstStyle/>
          <a:p>
            <a:r>
              <a:rPr lang="en-US" dirty="0"/>
              <a:t>Run documented tests</a:t>
            </a:r>
          </a:p>
          <a:p>
            <a:r>
              <a:rPr lang="en-US" dirty="0"/>
              <a:t>Invite staff to use sandbox and test</a:t>
            </a:r>
          </a:p>
        </p:txBody>
      </p:sp>
    </p:spTree>
    <p:extLst>
      <p:ext uri="{BB962C8B-B14F-4D97-AF65-F5344CB8AC3E}">
        <p14:creationId xmlns:p14="http://schemas.microsoft.com/office/powerpoint/2010/main" val="2703734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 black question marks with one yellow question mark">
            <a:extLst>
              <a:ext uri="{FF2B5EF4-FFF2-40B4-BE49-F238E27FC236}">
                <a16:creationId xmlns:a16="http://schemas.microsoft.com/office/drawing/2014/main" id="{9178D88F-A794-A23B-30AC-2595BA2AB16D}"/>
              </a:ext>
            </a:extLst>
          </p:cNvPr>
          <p:cNvPicPr>
            <a:picLocks noChangeAspect="1"/>
          </p:cNvPicPr>
          <p:nvPr/>
        </p:nvPicPr>
        <p:blipFill>
          <a:blip r:embed="rId2"/>
          <a:srcRect l="28733" r="6379" b="1"/>
          <a:stretch/>
        </p:blipFill>
        <p:spPr>
          <a:xfrm>
            <a:off x="20" y="10"/>
            <a:ext cx="12191980" cy="6857989"/>
          </a:xfrm>
          <a:prstGeom prst="rect">
            <a:avLst/>
          </a:prstGeom>
        </p:spPr>
      </p:pic>
      <p:sp>
        <p:nvSpPr>
          <p:cNvPr id="2" name="Title 1">
            <a:extLst>
              <a:ext uri="{FF2B5EF4-FFF2-40B4-BE49-F238E27FC236}">
                <a16:creationId xmlns:a16="http://schemas.microsoft.com/office/drawing/2014/main" id="{AE969D09-1A3C-0EA9-50BD-0785517D9158}"/>
              </a:ext>
            </a:extLst>
          </p:cNvPr>
          <p:cNvSpPr>
            <a:spLocks noGrp="1"/>
          </p:cNvSpPr>
          <p:nvPr>
            <p:ph type="title"/>
          </p:nvPr>
        </p:nvSpPr>
        <p:spPr>
          <a:xfrm>
            <a:off x="6737131" y="746841"/>
            <a:ext cx="4783048" cy="2682160"/>
          </a:xfrm>
        </p:spPr>
        <p:txBody>
          <a:bodyPr vert="horz" lIns="91440" tIns="45720" rIns="91440" bIns="45720" rtlCol="0" anchor="b">
            <a:normAutofit/>
          </a:bodyPr>
          <a:lstStyle/>
          <a:p>
            <a:pPr algn="r"/>
            <a:r>
              <a:rPr lang="en-US" sz="5400" dirty="0">
                <a:solidFill>
                  <a:schemeClr val="bg1"/>
                </a:solidFill>
              </a:rPr>
              <a:t>STEP BY STEP</a:t>
            </a:r>
          </a:p>
        </p:txBody>
      </p:sp>
    </p:spTree>
    <p:extLst>
      <p:ext uri="{BB962C8B-B14F-4D97-AF65-F5344CB8AC3E}">
        <p14:creationId xmlns:p14="http://schemas.microsoft.com/office/powerpoint/2010/main" val="1293651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27AE-87B5-B7E2-5D2B-4A54AB81E605}"/>
              </a:ext>
            </a:extLst>
          </p:cNvPr>
          <p:cNvSpPr>
            <a:spLocks noGrp="1"/>
          </p:cNvSpPr>
          <p:nvPr>
            <p:ph type="title"/>
          </p:nvPr>
        </p:nvSpPr>
        <p:spPr/>
        <p:txBody>
          <a:bodyPr/>
          <a:lstStyle/>
          <a:p>
            <a:r>
              <a:rPr lang="en-US" sz="4400" b="0" i="0" dirty="0">
                <a:solidFill>
                  <a:srgbClr val="000000"/>
                </a:solidFill>
                <a:effectLst/>
                <a:highlight>
                  <a:srgbClr val="FFFFFF"/>
                </a:highlight>
                <a:latin typeface="inherit"/>
              </a:rPr>
              <a:t>CCIW STEP BY STEP </a:t>
            </a:r>
            <a:endParaRPr lang="en-US" dirty="0"/>
          </a:p>
        </p:txBody>
      </p:sp>
      <p:sp>
        <p:nvSpPr>
          <p:cNvPr id="3" name="Content Placeholder 2">
            <a:extLst>
              <a:ext uri="{FF2B5EF4-FFF2-40B4-BE49-F238E27FC236}">
                <a16:creationId xmlns:a16="http://schemas.microsoft.com/office/drawing/2014/main" id="{6B7BDDD3-B9C4-1EF1-2472-E3B1B818F7E5}"/>
              </a:ext>
            </a:extLst>
          </p:cNvPr>
          <p:cNvSpPr>
            <a:spLocks noGrp="1"/>
          </p:cNvSpPr>
          <p:nvPr>
            <p:ph idx="1"/>
          </p:nvPr>
        </p:nvSpPr>
        <p:spPr>
          <a:xfrm>
            <a:off x="267566" y="2444816"/>
            <a:ext cx="8452922" cy="3936733"/>
          </a:xfrm>
        </p:spPr>
        <p:txBody>
          <a:bodyPr>
            <a:normAutofit/>
          </a:bodyPr>
          <a:lstStyle/>
          <a:p>
            <a:pPr marL="800100" marR="0" lvl="1" indent="-342900" algn="l" fontAlgn="base">
              <a:spcBef>
                <a:spcPts val="0"/>
              </a:spcBef>
              <a:spcAft>
                <a:spcPts val="0"/>
              </a:spcAft>
              <a:buFont typeface="+mj-lt"/>
              <a:buAutoNum type="arabicPeriod"/>
            </a:pPr>
            <a:r>
              <a:rPr lang="en-US" sz="3200" dirty="0"/>
              <a:t>Research</a:t>
            </a:r>
          </a:p>
          <a:p>
            <a:pPr marL="800100" lvl="1" indent="-342900" fontAlgn="base">
              <a:spcBef>
                <a:spcPts val="0"/>
              </a:spcBef>
              <a:buFont typeface="+mj-lt"/>
              <a:buAutoNum type="arabicPeriod"/>
            </a:pPr>
            <a:r>
              <a:rPr lang="en-US" sz="3200" dirty="0"/>
              <a:t>Sandbox Update (2 week out)</a:t>
            </a:r>
          </a:p>
          <a:p>
            <a:pPr marL="800100" marR="0" lvl="1" indent="-342900" algn="l" fontAlgn="base">
              <a:spcBef>
                <a:spcPts val="0"/>
              </a:spcBef>
              <a:spcAft>
                <a:spcPts val="0"/>
              </a:spcAft>
              <a:buFont typeface="+mj-lt"/>
              <a:buAutoNum type="arabicPeriod"/>
            </a:pPr>
            <a:r>
              <a:rPr lang="en-US" sz="3200" dirty="0"/>
              <a:t>Pre-Update Tasks (1 week out)</a:t>
            </a:r>
          </a:p>
          <a:p>
            <a:pPr marL="800100" marR="0" lvl="1" indent="-342900" algn="l" fontAlgn="base">
              <a:spcBef>
                <a:spcPts val="0"/>
              </a:spcBef>
              <a:spcAft>
                <a:spcPts val="0"/>
              </a:spcAft>
              <a:buFont typeface="+mj-lt"/>
              <a:buAutoNum type="arabicPeriod"/>
            </a:pPr>
            <a:r>
              <a:rPr lang="en-US" sz="3200" dirty="0"/>
              <a:t>Pre-Update Tasks (day of)</a:t>
            </a:r>
          </a:p>
          <a:p>
            <a:pPr marL="800100" marR="0" lvl="1" indent="-342900" algn="l" fontAlgn="base">
              <a:spcBef>
                <a:spcPts val="0"/>
              </a:spcBef>
              <a:spcAft>
                <a:spcPts val="0"/>
              </a:spcAft>
              <a:buFont typeface="+mj-lt"/>
              <a:buAutoNum type="arabicPeriod"/>
            </a:pPr>
            <a:r>
              <a:rPr lang="en-US" sz="3200" dirty="0"/>
              <a:t>Update</a:t>
            </a:r>
          </a:p>
          <a:p>
            <a:pPr marL="800100" marR="0" lvl="1" indent="-342900" algn="l" fontAlgn="base">
              <a:spcBef>
                <a:spcPts val="0"/>
              </a:spcBef>
              <a:spcAft>
                <a:spcPts val="0"/>
              </a:spcAft>
              <a:buFont typeface="+mj-lt"/>
              <a:buAutoNum type="arabicPeriod"/>
            </a:pPr>
            <a:r>
              <a:rPr lang="en-US" sz="3200" dirty="0"/>
              <a:t>Test</a:t>
            </a:r>
          </a:p>
          <a:p>
            <a:endParaRPr lang="en-US" sz="900" dirty="0"/>
          </a:p>
        </p:txBody>
      </p:sp>
    </p:spTree>
    <p:extLst>
      <p:ext uri="{BB962C8B-B14F-4D97-AF65-F5344CB8AC3E}">
        <p14:creationId xmlns:p14="http://schemas.microsoft.com/office/powerpoint/2010/main" val="3430998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6BDD-7B9F-F910-E8EA-CC02F552146E}"/>
              </a:ext>
            </a:extLst>
          </p:cNvPr>
          <p:cNvSpPr>
            <a:spLocks noGrp="1"/>
          </p:cNvSpPr>
          <p:nvPr>
            <p:ph type="title"/>
          </p:nvPr>
        </p:nvSpPr>
        <p:spPr/>
        <p:txBody>
          <a:bodyPr/>
          <a:lstStyle/>
          <a:p>
            <a:r>
              <a:rPr lang="en-US" dirty="0"/>
              <a:t>1. Research</a:t>
            </a:r>
          </a:p>
        </p:txBody>
      </p:sp>
      <p:sp>
        <p:nvSpPr>
          <p:cNvPr id="3" name="Content Placeholder 2">
            <a:extLst>
              <a:ext uri="{FF2B5EF4-FFF2-40B4-BE49-F238E27FC236}">
                <a16:creationId xmlns:a16="http://schemas.microsoft.com/office/drawing/2014/main" id="{74FA2ACA-E06A-AA26-D884-402F98CB1175}"/>
              </a:ext>
            </a:extLst>
          </p:cNvPr>
          <p:cNvSpPr>
            <a:spLocks noGrp="1"/>
          </p:cNvSpPr>
          <p:nvPr>
            <p:ph idx="1"/>
          </p:nvPr>
        </p:nvSpPr>
        <p:spPr>
          <a:xfrm>
            <a:off x="691079" y="2340131"/>
            <a:ext cx="10325000" cy="4205048"/>
          </a:xfrm>
        </p:spPr>
        <p:txBody>
          <a:bodyPr>
            <a:normAutofit/>
          </a:bodyPr>
          <a:lstStyle/>
          <a:p>
            <a:r>
              <a:rPr lang="en-US" dirty="0">
                <a:hlinkClick r:id="rId3"/>
              </a:rPr>
              <a:t>Release Notes</a:t>
            </a:r>
            <a:endParaRPr lang="en-US" dirty="0"/>
          </a:p>
          <a:p>
            <a:pPr lvl="2"/>
            <a:r>
              <a:rPr lang="en-US" dirty="0">
                <a:hlinkClick r:id="rId4"/>
              </a:rPr>
              <a:t>Release Roadmap</a:t>
            </a:r>
            <a:endParaRPr lang="en-US" dirty="0"/>
          </a:p>
          <a:p>
            <a:endParaRPr lang="en-US" dirty="0"/>
          </a:p>
          <a:p>
            <a:r>
              <a:rPr lang="en-US" dirty="0"/>
              <a:t>Key Additional Resources</a:t>
            </a:r>
          </a:p>
          <a:p>
            <a:pPr lvl="1"/>
            <a:r>
              <a:rPr lang="en-US" dirty="0">
                <a:hlinkClick r:id="rId5"/>
              </a:rPr>
              <a:t>Obsidian Conversion</a:t>
            </a:r>
            <a:endParaRPr lang="en-US" dirty="0"/>
          </a:p>
          <a:p>
            <a:pPr lvl="1"/>
            <a:r>
              <a:rPr lang="en-US" dirty="0">
                <a:hlinkClick r:id="rId6"/>
              </a:rPr>
              <a:t>Impact Statistics</a:t>
            </a:r>
            <a:endParaRPr lang="en-US" dirty="0"/>
          </a:p>
          <a:p>
            <a:pPr lvl="1"/>
            <a:r>
              <a:rPr lang="en-US" dirty="0"/>
              <a:t>Rock Community</a:t>
            </a:r>
          </a:p>
          <a:p>
            <a:endParaRPr lang="en-US" dirty="0"/>
          </a:p>
          <a:p>
            <a:endParaRPr lang="en-US" dirty="0"/>
          </a:p>
        </p:txBody>
      </p:sp>
    </p:spTree>
    <p:extLst>
      <p:ext uri="{BB962C8B-B14F-4D97-AF65-F5344CB8AC3E}">
        <p14:creationId xmlns:p14="http://schemas.microsoft.com/office/powerpoint/2010/main" val="581440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8998-7C50-B6B6-A58B-F8E143FC7575}"/>
              </a:ext>
            </a:extLst>
          </p:cNvPr>
          <p:cNvSpPr>
            <a:spLocks noGrp="1"/>
          </p:cNvSpPr>
          <p:nvPr>
            <p:ph type="title"/>
          </p:nvPr>
        </p:nvSpPr>
        <p:spPr/>
        <p:txBody>
          <a:bodyPr/>
          <a:lstStyle/>
          <a:p>
            <a:r>
              <a:rPr lang="en-US" sz="4400" dirty="0"/>
              <a:t>2. Sandbox Update (2 week out)</a:t>
            </a:r>
            <a:endParaRPr lang="en-US" dirty="0"/>
          </a:p>
        </p:txBody>
      </p:sp>
      <p:sp>
        <p:nvSpPr>
          <p:cNvPr id="3" name="Content Placeholder 2">
            <a:extLst>
              <a:ext uri="{FF2B5EF4-FFF2-40B4-BE49-F238E27FC236}">
                <a16:creationId xmlns:a16="http://schemas.microsoft.com/office/drawing/2014/main" id="{56A486E4-FA73-3AC9-B2B5-FD4377BA4CB5}"/>
              </a:ext>
            </a:extLst>
          </p:cNvPr>
          <p:cNvSpPr>
            <a:spLocks noGrp="1"/>
          </p:cNvSpPr>
          <p:nvPr>
            <p:ph idx="1"/>
          </p:nvPr>
        </p:nvSpPr>
        <p:spPr/>
        <p:txBody>
          <a:bodyPr/>
          <a:lstStyle/>
          <a:p>
            <a:r>
              <a:rPr lang="en-US" dirty="0"/>
              <a:t>Review state of plugin Updates</a:t>
            </a:r>
          </a:p>
          <a:p>
            <a:r>
              <a:rPr lang="en-US" dirty="0"/>
              <a:t>Optionally sandbox refresh from production</a:t>
            </a:r>
          </a:p>
          <a:p>
            <a:r>
              <a:rPr lang="en-US" dirty="0"/>
              <a:t>Not restricted to specific time-window</a:t>
            </a:r>
          </a:p>
          <a:p>
            <a:r>
              <a:rPr lang="en-US" dirty="0"/>
              <a:t>Update sandbox using a copy production update procedure </a:t>
            </a:r>
          </a:p>
          <a:p>
            <a:r>
              <a:rPr lang="en-US" dirty="0"/>
              <a:t>Run “every update” as well as version specific tests</a:t>
            </a:r>
          </a:p>
          <a:p>
            <a:r>
              <a:rPr lang="en-US" dirty="0"/>
              <a:t>Explore new features function using our data</a:t>
            </a:r>
          </a:p>
          <a:p>
            <a:r>
              <a:rPr lang="en-US" dirty="0"/>
              <a:t>Using public demo site and connecting with community as necessary</a:t>
            </a:r>
          </a:p>
        </p:txBody>
      </p:sp>
    </p:spTree>
    <p:extLst>
      <p:ext uri="{BB962C8B-B14F-4D97-AF65-F5344CB8AC3E}">
        <p14:creationId xmlns:p14="http://schemas.microsoft.com/office/powerpoint/2010/main" val="117245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D63E-3803-1AD1-8A33-0AA8B54DB4DD}"/>
              </a:ext>
            </a:extLst>
          </p:cNvPr>
          <p:cNvSpPr>
            <a:spLocks noGrp="1"/>
          </p:cNvSpPr>
          <p:nvPr>
            <p:ph type="title"/>
          </p:nvPr>
        </p:nvSpPr>
        <p:spPr/>
        <p:txBody>
          <a:bodyPr/>
          <a:lstStyle/>
          <a:p>
            <a:r>
              <a:rPr lang="en-US" dirty="0"/>
              <a:t>Why present on this topic?</a:t>
            </a:r>
          </a:p>
        </p:txBody>
      </p:sp>
      <p:sp>
        <p:nvSpPr>
          <p:cNvPr id="3" name="Content Placeholder 2">
            <a:extLst>
              <a:ext uri="{FF2B5EF4-FFF2-40B4-BE49-F238E27FC236}">
                <a16:creationId xmlns:a16="http://schemas.microsoft.com/office/drawing/2014/main" id="{50DF3CE2-D602-AA2D-E09D-68AD34F481FD}"/>
              </a:ext>
            </a:extLst>
          </p:cNvPr>
          <p:cNvSpPr>
            <a:spLocks noGrp="1"/>
          </p:cNvSpPr>
          <p:nvPr>
            <p:ph idx="1"/>
          </p:nvPr>
        </p:nvSpPr>
        <p:spPr/>
        <p:txBody>
          <a:bodyPr/>
          <a:lstStyle/>
          <a:p>
            <a:r>
              <a:rPr lang="en-US" dirty="0"/>
              <a:t>No current recipes or best practices</a:t>
            </a:r>
          </a:p>
          <a:p>
            <a:r>
              <a:rPr lang="en-US" dirty="0"/>
              <a:t>Limited documentation </a:t>
            </a:r>
          </a:p>
        </p:txBody>
      </p:sp>
    </p:spTree>
    <p:extLst>
      <p:ext uri="{BB962C8B-B14F-4D97-AF65-F5344CB8AC3E}">
        <p14:creationId xmlns:p14="http://schemas.microsoft.com/office/powerpoint/2010/main" val="413900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36" name="Group 135">
            <a:extLst>
              <a:ext uri="{FF2B5EF4-FFF2-40B4-BE49-F238E27FC236}">
                <a16:creationId xmlns:a16="http://schemas.microsoft.com/office/drawing/2014/main" id="{807F70BA-21EF-4B7D-ACFF-D02E136D44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7" name="Straight Connector 96">
              <a:extLst>
                <a:ext uri="{FF2B5EF4-FFF2-40B4-BE49-F238E27FC236}">
                  <a16:creationId xmlns:a16="http://schemas.microsoft.com/office/drawing/2014/main" id="{7D487A9C-B45A-450B-B04B-02570D8F4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9C56948-B944-4EAA-A601-1C3F289A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3EFFD07-1C36-4595-9832-727669712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A5917E5-3154-42BC-8308-71C3D44DB4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B05D64D-A9ED-421A-9ABE-761977A815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5E49393-F5BE-4823-92E3-7A624F7EA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6035503-21C0-4568-B46B-90BB750327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5CACA2B-D1AF-419E-BFBF-413F69DFD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284408D-F3CE-466F-A0C8-D27F2BCFC6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2C5065B-1474-4D66-99DB-CFEF811C0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C6F4B51-92DC-4003-A3E7-28710D57A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D5C13CE-E4FE-4F85-BC09-9C950ED752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51C5D97-1CDA-475E-BAC6-EE58999872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B712EBA-54FF-45FE-9A4E-98C0C0EC2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E0AB49E-A89E-4B6C-AAAA-96E326D154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E63E817-E471-4A64-9EF6-FFB1FBB348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4BB2927-CDAC-455A-8D26-8582DD13DD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8E42F79-594B-4397-8A30-281228EF99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E578AA8-0A5F-4BAA-AAFC-8A1E07838B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BA6CB24-165E-4D82-A315-18FFF8ABC6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A7AFC89-7922-47E2-8920-9883AF13C2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2D63DEE-348A-4118-952F-DCD6FC1B6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47A17409-8146-400D-A3C1-1E93FE2056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21B7B93-01A0-4FDD-A6E1-572957781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D3948D1-38CD-41AC-BBE8-291A85A703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633F3FE-70B6-41BD-A2D7-F9A53AB38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9D1DD0D-9D4A-41EA-9650-F8215D949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148EE7C-8DC4-4A31-A981-8F838EA8FA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7F7EC5C-3015-4A5E-A9E3-B53F5293D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D7AF31F-4674-411A-837A-ED991478D2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D3DAED2-414E-42E1-998A-6D7EF4A4D0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37" name="Right Triangle 136">
            <a:extLst>
              <a:ext uri="{FF2B5EF4-FFF2-40B4-BE49-F238E27FC236}">
                <a16:creationId xmlns:a16="http://schemas.microsoft.com/office/drawing/2014/main" id="{9E92C66B-792F-479F-B983-F47FEE1AB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17DCF8D-E675-C3C4-6167-631CB153905D}"/>
              </a:ext>
            </a:extLst>
          </p:cNvPr>
          <p:cNvSpPr>
            <a:spLocks noGrp="1"/>
          </p:cNvSpPr>
          <p:nvPr>
            <p:ph type="title"/>
          </p:nvPr>
        </p:nvSpPr>
        <p:spPr>
          <a:xfrm>
            <a:off x="691078" y="725952"/>
            <a:ext cx="9954461" cy="847436"/>
          </a:xfrm>
        </p:spPr>
        <p:txBody>
          <a:bodyPr>
            <a:normAutofit/>
          </a:bodyPr>
          <a:lstStyle/>
          <a:p>
            <a:pPr>
              <a:lnSpc>
                <a:spcPct val="90000"/>
              </a:lnSpc>
            </a:pPr>
            <a:r>
              <a:rPr lang="en-US" dirty="0"/>
              <a:t>3. Pre-update tasks (1 week out)</a:t>
            </a:r>
          </a:p>
        </p:txBody>
      </p:sp>
      <p:sp>
        <p:nvSpPr>
          <p:cNvPr id="3" name="Content Placeholder 2">
            <a:extLst>
              <a:ext uri="{FF2B5EF4-FFF2-40B4-BE49-F238E27FC236}">
                <a16:creationId xmlns:a16="http://schemas.microsoft.com/office/drawing/2014/main" id="{FA4C5936-707C-3AA1-7854-0DF906965974}"/>
              </a:ext>
            </a:extLst>
          </p:cNvPr>
          <p:cNvSpPr>
            <a:spLocks noGrp="1"/>
          </p:cNvSpPr>
          <p:nvPr>
            <p:ph idx="1"/>
          </p:nvPr>
        </p:nvSpPr>
        <p:spPr>
          <a:xfrm>
            <a:off x="691079" y="2340131"/>
            <a:ext cx="5818396" cy="3791918"/>
          </a:xfrm>
        </p:spPr>
        <p:txBody>
          <a:bodyPr>
            <a:normAutofit/>
          </a:bodyPr>
          <a:lstStyle/>
          <a:p>
            <a:r>
              <a:rPr lang="en-US" dirty="0"/>
              <a:t>Notify staff </a:t>
            </a:r>
          </a:p>
          <a:p>
            <a:r>
              <a:rPr lang="en-US" dirty="0"/>
              <a:t>Preparing future maintenance notifications/pages</a:t>
            </a:r>
          </a:p>
        </p:txBody>
      </p:sp>
      <p:pic>
        <p:nvPicPr>
          <p:cNvPr id="5" name="Picture 4">
            <a:extLst>
              <a:ext uri="{FF2B5EF4-FFF2-40B4-BE49-F238E27FC236}">
                <a16:creationId xmlns:a16="http://schemas.microsoft.com/office/drawing/2014/main" id="{CF64D067-7607-A5B9-5B2D-FAA48DEE8363}"/>
              </a:ext>
            </a:extLst>
          </p:cNvPr>
          <p:cNvPicPr>
            <a:picLocks noChangeAspect="1"/>
          </p:cNvPicPr>
          <p:nvPr/>
        </p:nvPicPr>
        <p:blipFill>
          <a:blip r:embed="rId3"/>
          <a:stretch>
            <a:fillRect/>
          </a:stretch>
        </p:blipFill>
        <p:spPr>
          <a:xfrm>
            <a:off x="6509476" y="2122750"/>
            <a:ext cx="4979274" cy="2962667"/>
          </a:xfrm>
          <a:prstGeom prst="rect">
            <a:avLst/>
          </a:prstGeom>
        </p:spPr>
      </p:pic>
    </p:spTree>
    <p:extLst>
      <p:ext uri="{BB962C8B-B14F-4D97-AF65-F5344CB8AC3E}">
        <p14:creationId xmlns:p14="http://schemas.microsoft.com/office/powerpoint/2010/main" val="1921982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90CD-DA5C-F9BA-3257-FB0277F5063D}"/>
              </a:ext>
            </a:extLst>
          </p:cNvPr>
          <p:cNvSpPr>
            <a:spLocks noGrp="1"/>
          </p:cNvSpPr>
          <p:nvPr>
            <p:ph type="title"/>
          </p:nvPr>
        </p:nvSpPr>
        <p:spPr/>
        <p:txBody>
          <a:bodyPr/>
          <a:lstStyle/>
          <a:p>
            <a:r>
              <a:rPr lang="en-US" sz="4400" dirty="0"/>
              <a:t>4. Pre-update tasks (day of)</a:t>
            </a:r>
            <a:endParaRPr lang="en-US" dirty="0"/>
          </a:p>
        </p:txBody>
      </p:sp>
      <p:sp>
        <p:nvSpPr>
          <p:cNvPr id="3" name="Content Placeholder 2">
            <a:extLst>
              <a:ext uri="{FF2B5EF4-FFF2-40B4-BE49-F238E27FC236}">
                <a16:creationId xmlns:a16="http://schemas.microsoft.com/office/drawing/2014/main" id="{296C9EC6-2F48-064D-8AC5-1C0DFE332BE0}"/>
              </a:ext>
            </a:extLst>
          </p:cNvPr>
          <p:cNvSpPr>
            <a:spLocks noGrp="1"/>
          </p:cNvSpPr>
          <p:nvPr>
            <p:ph idx="1"/>
          </p:nvPr>
        </p:nvSpPr>
        <p:spPr/>
        <p:txBody>
          <a:bodyPr>
            <a:normAutofit/>
          </a:bodyPr>
          <a:lstStyle/>
          <a:p>
            <a:pPr marL="342900" indent="-342900">
              <a:buFont typeface="+mj-lt"/>
              <a:buAutoNum type="arabicPeriod"/>
            </a:pPr>
            <a:r>
              <a:rPr lang="en-US" dirty="0"/>
              <a:t>Post notification popup</a:t>
            </a:r>
          </a:p>
          <a:p>
            <a:pPr marL="342900" indent="-342900">
              <a:buFont typeface="+mj-lt"/>
              <a:buAutoNum type="arabicPeriod"/>
            </a:pPr>
            <a:r>
              <a:rPr lang="en-US" dirty="0"/>
              <a:t>Print off / generate checklist</a:t>
            </a:r>
          </a:p>
          <a:p>
            <a:pPr marL="342900" indent="-342900">
              <a:buFont typeface="+mj-lt"/>
              <a:buAutoNum type="arabicPeriod"/>
            </a:pPr>
            <a:r>
              <a:rPr lang="en-US" dirty="0"/>
              <a:t>Send staff wide reminder remail</a:t>
            </a:r>
          </a:p>
          <a:p>
            <a:pPr marL="342900" indent="-342900">
              <a:buFont typeface="+mj-lt"/>
              <a:buAutoNum type="arabicPeriod"/>
            </a:pPr>
            <a:r>
              <a:rPr lang="en-US" dirty="0"/>
              <a:t>Check for and warn internal users 10 mins prior to update</a:t>
            </a:r>
          </a:p>
        </p:txBody>
      </p:sp>
    </p:spTree>
    <p:extLst>
      <p:ext uri="{BB962C8B-B14F-4D97-AF65-F5344CB8AC3E}">
        <p14:creationId xmlns:p14="http://schemas.microsoft.com/office/powerpoint/2010/main" val="3537042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BEFF-3A91-663F-1E0D-E7F75D8E10B4}"/>
              </a:ext>
            </a:extLst>
          </p:cNvPr>
          <p:cNvSpPr>
            <a:spLocks noGrp="1"/>
          </p:cNvSpPr>
          <p:nvPr>
            <p:ph type="title"/>
          </p:nvPr>
        </p:nvSpPr>
        <p:spPr/>
        <p:txBody>
          <a:bodyPr/>
          <a:lstStyle/>
          <a:p>
            <a:r>
              <a:rPr lang="en-US" dirty="0"/>
              <a:t>Pop Up Notification</a:t>
            </a:r>
          </a:p>
        </p:txBody>
      </p:sp>
      <p:pic>
        <p:nvPicPr>
          <p:cNvPr id="7" name="Content Placeholder 6">
            <a:extLst>
              <a:ext uri="{FF2B5EF4-FFF2-40B4-BE49-F238E27FC236}">
                <a16:creationId xmlns:a16="http://schemas.microsoft.com/office/drawing/2014/main" id="{B4063299-1F10-4451-A587-AEF992DE2435}"/>
              </a:ext>
            </a:extLst>
          </p:cNvPr>
          <p:cNvPicPr>
            <a:picLocks noGrp="1" noChangeAspect="1"/>
          </p:cNvPicPr>
          <p:nvPr>
            <p:ph idx="1"/>
          </p:nvPr>
        </p:nvPicPr>
        <p:blipFill rotWithShape="1">
          <a:blip r:embed="rId3"/>
          <a:srcRect l="18254" t="13228" r="21072" b="15969"/>
          <a:stretch/>
        </p:blipFill>
        <p:spPr>
          <a:xfrm>
            <a:off x="3452039" y="2339975"/>
            <a:ext cx="4802147" cy="3563938"/>
          </a:xfrm>
          <a:prstGeom prst="rect">
            <a:avLst/>
          </a:prstGeom>
        </p:spPr>
      </p:pic>
    </p:spTree>
    <p:extLst>
      <p:ext uri="{BB962C8B-B14F-4D97-AF65-F5344CB8AC3E}">
        <p14:creationId xmlns:p14="http://schemas.microsoft.com/office/powerpoint/2010/main" val="1663677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6" name="Straight Connector 95">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8" name="Right Triangle 127">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30" name="Rectangle 129">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32" name="Group 131">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3" name="Straight Connector 132">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65" name="Right Triangle 164">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152530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EE126D2-A76C-FC0F-24CD-F78052CF68C3}"/>
              </a:ext>
            </a:extLst>
          </p:cNvPr>
          <p:cNvSpPr>
            <a:spLocks noGrp="1"/>
          </p:cNvSpPr>
          <p:nvPr>
            <p:ph type="title"/>
          </p:nvPr>
        </p:nvSpPr>
        <p:spPr>
          <a:xfrm>
            <a:off x="691078" y="722904"/>
            <a:ext cx="5408713" cy="1410378"/>
          </a:xfrm>
        </p:spPr>
        <p:txBody>
          <a:bodyPr vert="horz" lIns="91440" tIns="45720" rIns="91440" bIns="45720" rtlCol="0" anchor="b">
            <a:normAutofit/>
          </a:bodyPr>
          <a:lstStyle/>
          <a:p>
            <a:r>
              <a:rPr lang="en-US" dirty="0"/>
              <a:t>Update to staff</a:t>
            </a:r>
          </a:p>
        </p:txBody>
      </p:sp>
      <p:pic>
        <p:nvPicPr>
          <p:cNvPr id="5" name="Content Placeholder 4">
            <a:extLst>
              <a:ext uri="{FF2B5EF4-FFF2-40B4-BE49-F238E27FC236}">
                <a16:creationId xmlns:a16="http://schemas.microsoft.com/office/drawing/2014/main" id="{5B70933E-78AF-EA5F-032B-2F15B11F5A2E}"/>
              </a:ext>
            </a:extLst>
          </p:cNvPr>
          <p:cNvPicPr>
            <a:picLocks noGrp="1" noChangeAspect="1"/>
          </p:cNvPicPr>
          <p:nvPr>
            <p:ph idx="1"/>
          </p:nvPr>
        </p:nvPicPr>
        <p:blipFill rotWithShape="1">
          <a:blip r:embed="rId2"/>
          <a:srcRect l="1" t="25272" r="757" b="25448"/>
          <a:stretch/>
        </p:blipFill>
        <p:spPr>
          <a:xfrm>
            <a:off x="677375" y="2676156"/>
            <a:ext cx="10247300" cy="2849515"/>
          </a:xfrm>
          <a:prstGeom prst="rect">
            <a:avLst/>
          </a:prstGeom>
        </p:spPr>
      </p:pic>
    </p:spTree>
    <p:extLst>
      <p:ext uri="{BB962C8B-B14F-4D97-AF65-F5344CB8AC3E}">
        <p14:creationId xmlns:p14="http://schemas.microsoft.com/office/powerpoint/2010/main" val="359184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4" name="Group 53">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3D80851-7EAB-58E8-DC53-3FA26A18BA12}"/>
              </a:ext>
            </a:extLst>
          </p:cNvPr>
          <p:cNvSpPr>
            <a:spLocks noGrp="1"/>
          </p:cNvSpPr>
          <p:nvPr>
            <p:ph type="title"/>
          </p:nvPr>
        </p:nvSpPr>
        <p:spPr>
          <a:xfrm>
            <a:off x="4168132" y="172489"/>
            <a:ext cx="6880594" cy="1938525"/>
          </a:xfrm>
        </p:spPr>
        <p:txBody>
          <a:bodyPr>
            <a:normAutofit/>
          </a:bodyPr>
          <a:lstStyle/>
          <a:p>
            <a:pPr>
              <a:lnSpc>
                <a:spcPct val="90000"/>
              </a:lnSpc>
            </a:pPr>
            <a:r>
              <a:rPr lang="en-US" dirty="0"/>
              <a:t>5.Update Tasks – Part A</a:t>
            </a:r>
            <a:br>
              <a:rPr lang="en-US" dirty="0"/>
            </a:br>
            <a:endParaRPr lang="en-US" dirty="0"/>
          </a:p>
        </p:txBody>
      </p:sp>
      <p:pic>
        <p:nvPicPr>
          <p:cNvPr id="56" name="Picture 55" descr="Close-up of a server network panel with lights and cables">
            <a:extLst>
              <a:ext uri="{FF2B5EF4-FFF2-40B4-BE49-F238E27FC236}">
                <a16:creationId xmlns:a16="http://schemas.microsoft.com/office/drawing/2014/main" id="{9FB39588-85CC-9F5C-67CF-9D8E129AFCE1}"/>
              </a:ext>
            </a:extLst>
          </p:cNvPr>
          <p:cNvPicPr>
            <a:picLocks noChangeAspect="1"/>
          </p:cNvPicPr>
          <p:nvPr/>
        </p:nvPicPr>
        <p:blipFill rotWithShape="1">
          <a:blip r:embed="rId3"/>
          <a:srcRect l="25445" t="-1" r="38747" b="-1"/>
          <a:stretch/>
        </p:blipFill>
        <p:spPr>
          <a:xfrm>
            <a:off x="-9379" y="10"/>
            <a:ext cx="3678962"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57" name="Right Triangle 56">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542EA52C-66A7-DEF1-4E9F-9A1F1E73FE34}"/>
              </a:ext>
            </a:extLst>
          </p:cNvPr>
          <p:cNvSpPr>
            <a:spLocks noGrp="1"/>
          </p:cNvSpPr>
          <p:nvPr>
            <p:ph idx="1"/>
          </p:nvPr>
        </p:nvSpPr>
        <p:spPr>
          <a:xfrm>
            <a:off x="4135485" y="1667800"/>
            <a:ext cx="6880594" cy="4464248"/>
          </a:xfrm>
        </p:spPr>
        <p:txBody>
          <a:bodyPr>
            <a:normAutofit fontScale="92500" lnSpcReduction="10000"/>
          </a:bodyPr>
          <a:lstStyle/>
          <a:p>
            <a:pPr marL="342900" indent="-342900">
              <a:lnSpc>
                <a:spcPct val="100000"/>
              </a:lnSpc>
              <a:buFont typeface="+mj-lt"/>
              <a:buAutoNum type="arabicPeriod"/>
            </a:pPr>
            <a:r>
              <a:rPr lang="en-US" sz="2400" dirty="0">
                <a:effectLst/>
                <a:latin typeface="Calibri" panose="020F0502020204030204" pitchFamily="34" charset="0"/>
                <a:ea typeface="Calibri" panose="020F0502020204030204" pitchFamily="34" charset="0"/>
              </a:rPr>
              <a:t>Verify Azure Backup are happening</a:t>
            </a:r>
          </a:p>
          <a:p>
            <a:pPr marL="342900" indent="-342900">
              <a:lnSpc>
                <a:spcPct val="100000"/>
              </a:lnSpc>
              <a:buFont typeface="+mj-lt"/>
              <a:buAutoNum type="arabicPeriod"/>
            </a:pPr>
            <a:r>
              <a:rPr lang="en-US" sz="2400" dirty="0">
                <a:effectLst/>
                <a:latin typeface="Calibri" panose="020F0502020204030204" pitchFamily="34" charset="0"/>
                <a:ea typeface="Calibri" panose="020F0502020204030204" pitchFamily="34" charset="0"/>
              </a:rPr>
              <a:t>Disable in Azure Mgmt. Plugin to ensure database scaling will not take place during update</a:t>
            </a:r>
          </a:p>
          <a:p>
            <a:pPr marL="342900" indent="-342900">
              <a:lnSpc>
                <a:spcPct val="100000"/>
              </a:lnSpc>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Remote Connect to Production VM</a:t>
            </a:r>
          </a:p>
          <a:p>
            <a:pPr marL="342900" indent="-342900">
              <a:lnSpc>
                <a:spcPct val="100000"/>
              </a:lnSpc>
              <a:buFont typeface="+mj-lt"/>
              <a:buAutoNum type="arabicPeriod"/>
            </a:pPr>
            <a:r>
              <a:rPr lang="en-US" sz="2400" dirty="0">
                <a:effectLst/>
                <a:latin typeface="Calibri" panose="020F0502020204030204" pitchFamily="34" charset="0"/>
                <a:ea typeface="Calibri" panose="020F0502020204030204" pitchFamily="34" charset="0"/>
              </a:rPr>
              <a:t>Rename app_offline-inactive.htm to app_offline.htm and verify the site is offline</a:t>
            </a:r>
          </a:p>
          <a:p>
            <a:pPr marL="342900" indent="-342900">
              <a:lnSpc>
                <a:spcPct val="100000"/>
              </a:lnSpc>
              <a:buFont typeface="+mj-lt"/>
              <a:buAutoNum type="arabicPeriod"/>
            </a:pPr>
            <a:r>
              <a:rPr lang="en-US" sz="2400" dirty="0">
                <a:effectLst/>
                <a:latin typeface="Calibri" panose="020F0502020204030204" pitchFamily="34" charset="0"/>
                <a:ea typeface="Calibri" panose="020F0502020204030204" pitchFamily="34" charset="0"/>
              </a:rPr>
              <a:t>Wait 10 minutes to ensure a transaction log backup</a:t>
            </a:r>
            <a:r>
              <a:rPr lang="en-US" sz="2400" dirty="0">
                <a:latin typeface="Calibri" panose="020F0502020204030204" pitchFamily="34" charset="0"/>
                <a:ea typeface="Calibri" panose="020F0502020204030204" pitchFamily="34" charset="0"/>
              </a:rPr>
              <a:t> occurs</a:t>
            </a:r>
          </a:p>
          <a:p>
            <a:pPr marL="342900" indent="-342900">
              <a:lnSpc>
                <a:spcPct val="100000"/>
              </a:lnSpc>
              <a:buFont typeface="+mj-lt"/>
              <a:buAutoNum type="arabicPeriod"/>
            </a:pPr>
            <a:r>
              <a:rPr lang="en-US" sz="2400" dirty="0">
                <a:effectLst/>
                <a:latin typeface="Calibri" panose="020F0502020204030204" pitchFamily="34" charset="0"/>
                <a:ea typeface="Calibri" panose="020F0502020204030204" pitchFamily="34" charset="0"/>
                <a:cs typeface="Arial" panose="020B0604020202020204" pitchFamily="34" charset="0"/>
              </a:rPr>
              <a:t>Stop </a:t>
            </a:r>
            <a:r>
              <a:rPr lang="en-US" sz="2400" dirty="0">
                <a:latin typeface="Calibri" panose="020F0502020204030204" pitchFamily="34" charset="0"/>
                <a:ea typeface="Calibri" panose="020F0502020204030204" pitchFamily="34" charset="0"/>
                <a:cs typeface="Arial" panose="020B0604020202020204" pitchFamily="34" charset="0"/>
              </a:rPr>
              <a:t>IIS Webserver</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0000"/>
              </a:lnSpc>
              <a:buFont typeface="+mj-lt"/>
              <a:buAutoNum type="arabicPeriod"/>
            </a:pPr>
            <a:r>
              <a:rPr lang="es-ES" sz="2400" dirty="0">
                <a:effectLst/>
                <a:latin typeface="Calibri" panose="020F0502020204030204" pitchFamily="34" charset="0"/>
                <a:ea typeface="Calibri" panose="020F0502020204030204" pitchFamily="34" charset="0"/>
                <a:cs typeface="Arial" panose="020B0604020202020204" pitchFamily="34" charset="0"/>
              </a:rPr>
              <a:t>Delete Avatar Cache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0000"/>
              </a:lnSpc>
              <a:buFont typeface="+mj-lt"/>
              <a:buAutoNum type="arabicPeriod"/>
            </a:pPr>
            <a:r>
              <a:rPr lang="en-US" sz="2400" dirty="0">
                <a:latin typeface="Calibri" panose="020F0502020204030204" pitchFamily="34" charset="0"/>
                <a:ea typeface="Calibri" panose="020F0502020204030204" pitchFamily="34" charset="0"/>
              </a:rPr>
              <a:t>Backup</a:t>
            </a:r>
            <a:r>
              <a:rPr lang="en-US" sz="2400" dirty="0">
                <a:effectLst/>
                <a:latin typeface="Calibri" panose="020F0502020204030204" pitchFamily="34" charset="0"/>
                <a:ea typeface="Calibri" panose="020F0502020204030204" pitchFamily="34" charset="0"/>
              </a:rPr>
              <a:t> wwwroot folder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00000"/>
              </a:lnSpc>
              <a:buFont typeface="+mj-lt"/>
              <a:buAutoNum type="arabicPeriod"/>
            </a:pPr>
            <a:endParaRPr lang="en-US" sz="1600" dirty="0"/>
          </a:p>
        </p:txBody>
      </p:sp>
    </p:spTree>
    <p:extLst>
      <p:ext uri="{BB962C8B-B14F-4D97-AF65-F5344CB8AC3E}">
        <p14:creationId xmlns:p14="http://schemas.microsoft.com/office/powerpoint/2010/main" val="3011994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663BDD8-36FC-48B0-8862-3B51BE4F7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78" name="Group 77">
            <a:extLst>
              <a:ext uri="{FF2B5EF4-FFF2-40B4-BE49-F238E27FC236}">
                <a16:creationId xmlns:a16="http://schemas.microsoft.com/office/drawing/2014/main" id="{C15A19D0-2BD2-47E7-A51B-B8083A14E7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7" name="Straight Connector 16">
              <a:extLst>
                <a:ext uri="{FF2B5EF4-FFF2-40B4-BE49-F238E27FC236}">
                  <a16:creationId xmlns:a16="http://schemas.microsoft.com/office/drawing/2014/main" id="{F6641F14-42D8-42E0-8B56-FC0A08EB2E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3FEF18-8973-49F1-B984-81E6307303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FEE187-7ECD-4C55-BE26-0DA3DDE0ED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8708818-667C-4218-8552-2975EB0047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A1A626-67CE-4E24-974F-C432A21D1D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0029D28-01D8-4EB8-B30C-79D6F14E6C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4E501C-EBFD-4E76-8F7F-9EFA76EFFD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4596B9-52A8-4717-8158-2204F86D95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1EC080A-A9BB-467A-92A9-D597436B74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65DD030-3FCC-4380-B680-8E171845F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15E10D-03D4-4A67-8377-5B0A55F3D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B96670-ACA9-42B6-87A2-E411999899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BC8247-310E-48D0-9CEF-43BC6E41A2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F09D0F-F86F-4AA5-AB1D-AAB1E5BA92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9569AF0-6598-4FCC-803D-B3C3DE030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1B68A9D-7921-44B8-8464-E36F028EEA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8EB3D7-2443-4764-9991-B691C090C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6128C1-7748-441C-94E4-1874BB5779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76682F-0434-4D7E-B400-2DF99D969B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D2F02B-2688-4DCD-9610-1C086528F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BA0DA4B-915F-4A6D-8368-BE7B53E426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1711BC-8D96-4E1F-934B-9E382A617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364551E-CB94-4200-809A-9E33122BA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4389BE-74F0-4F54-9DE0-2BCB33C78F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721F72-5343-46B1-AFC1-6DF4FF7710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A528A6-14EE-4010-93CB-95F75CB96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186140D-084D-4621-A556-65927AB449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049A17-7EE3-4BEF-B630-AD0AB020E6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23B596-7D86-4AF3-AE7E-A696FEF11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F7FC8FA-C1DE-4F38-BCDA-464A54783E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5BEFE2E-F050-46F9-BAD0-939F37AA9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Right Triangle 78">
            <a:extLst>
              <a:ext uri="{FF2B5EF4-FFF2-40B4-BE49-F238E27FC236}">
                <a16:creationId xmlns:a16="http://schemas.microsoft.com/office/drawing/2014/main" id="{63D6C682-FD57-4DF7-854F-DD140E1E2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2" y="151621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3D80851-7EAB-58E8-DC53-3FA26A18BA12}"/>
              </a:ext>
            </a:extLst>
          </p:cNvPr>
          <p:cNvSpPr>
            <a:spLocks noGrp="1"/>
          </p:cNvSpPr>
          <p:nvPr>
            <p:ph type="title"/>
          </p:nvPr>
        </p:nvSpPr>
        <p:spPr>
          <a:xfrm>
            <a:off x="691079" y="725951"/>
            <a:ext cx="10325000" cy="1380515"/>
          </a:xfrm>
        </p:spPr>
        <p:txBody>
          <a:bodyPr vert="horz" lIns="91440" tIns="45720" rIns="91440" bIns="45720" rtlCol="0" anchor="b">
            <a:normAutofit/>
          </a:bodyPr>
          <a:lstStyle/>
          <a:p>
            <a:pPr>
              <a:lnSpc>
                <a:spcPct val="90000"/>
              </a:lnSpc>
            </a:pPr>
            <a:r>
              <a:rPr lang="en-US" dirty="0"/>
              <a:t>5.Update Tasks – Part A</a:t>
            </a:r>
            <a:br>
              <a:rPr lang="en-US" dirty="0"/>
            </a:br>
            <a:endParaRPr lang="en-US" dirty="0"/>
          </a:p>
        </p:txBody>
      </p:sp>
      <p:graphicFrame>
        <p:nvGraphicFramePr>
          <p:cNvPr id="80" name="Content Placeholder 2">
            <a:extLst>
              <a:ext uri="{FF2B5EF4-FFF2-40B4-BE49-F238E27FC236}">
                <a16:creationId xmlns:a16="http://schemas.microsoft.com/office/drawing/2014/main" id="{859F4351-C02C-F6DB-C0DE-F49DA14BE78B}"/>
              </a:ext>
            </a:extLst>
          </p:cNvPr>
          <p:cNvGraphicFramePr/>
          <p:nvPr>
            <p:extLst>
              <p:ext uri="{D42A27DB-BD31-4B8C-83A1-F6EECF244321}">
                <p14:modId xmlns:p14="http://schemas.microsoft.com/office/powerpoint/2010/main" val="3194850477"/>
              </p:ext>
            </p:extLst>
          </p:nvPr>
        </p:nvGraphicFramePr>
        <p:xfrm>
          <a:off x="690563" y="2339974"/>
          <a:ext cx="10325100" cy="38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056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2" name="Group 51">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7" name="Straight Connector 56">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66ED782-79AD-B919-AC01-332985E42D3F}"/>
              </a:ext>
            </a:extLst>
          </p:cNvPr>
          <p:cNvSpPr>
            <a:spLocks noGrp="1"/>
          </p:cNvSpPr>
          <p:nvPr>
            <p:ph type="title"/>
          </p:nvPr>
        </p:nvSpPr>
        <p:spPr>
          <a:xfrm>
            <a:off x="691079" y="725951"/>
            <a:ext cx="6752960" cy="1938525"/>
          </a:xfrm>
        </p:spPr>
        <p:txBody>
          <a:bodyPr>
            <a:normAutofit/>
          </a:bodyPr>
          <a:lstStyle/>
          <a:p>
            <a:pPr>
              <a:lnSpc>
                <a:spcPct val="90000"/>
              </a:lnSpc>
            </a:pPr>
            <a:r>
              <a:rPr lang="en-US" sz="3400" dirty="0"/>
              <a:t>5.Update Tasks – Part B </a:t>
            </a:r>
            <a:br>
              <a:rPr lang="en-US" sz="3400" dirty="0"/>
            </a:br>
            <a:r>
              <a:rPr lang="en-US" sz="3400" dirty="0"/>
              <a:t>Repeat Per Each Dot Release </a:t>
            </a:r>
          </a:p>
        </p:txBody>
      </p:sp>
      <p:sp>
        <p:nvSpPr>
          <p:cNvPr id="88" name="Right Triangle 87">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194B1159-BC34-A4A8-6CEA-8F74E9269872}"/>
              </a:ext>
            </a:extLst>
          </p:cNvPr>
          <p:cNvSpPr>
            <a:spLocks noGrp="1"/>
          </p:cNvSpPr>
          <p:nvPr>
            <p:ph idx="1"/>
          </p:nvPr>
        </p:nvSpPr>
        <p:spPr>
          <a:xfrm>
            <a:off x="691079" y="2886116"/>
            <a:ext cx="7090528" cy="3628450"/>
          </a:xfrm>
        </p:spPr>
        <p:txBody>
          <a:bodyPr>
            <a:normAutofit fontScale="92500"/>
          </a:bodyPr>
          <a:lstStyle/>
          <a:p>
            <a:pPr marL="342900" indent="-342900">
              <a:lnSpc>
                <a:spcPct val="100000"/>
              </a:lnSpc>
              <a:buFont typeface="+mj-lt"/>
              <a:buAutoNum type="arabicPeriod"/>
            </a:pPr>
            <a:r>
              <a:rPr lang="en-US" sz="2400" dirty="0"/>
              <a:t>Document the number of service jobs</a:t>
            </a:r>
          </a:p>
          <a:p>
            <a:pPr marL="342900" indent="-342900">
              <a:lnSpc>
                <a:spcPct val="100000"/>
              </a:lnSpc>
              <a:buFont typeface="+mj-lt"/>
              <a:buAutoNum type="arabicPeriod"/>
            </a:pPr>
            <a:r>
              <a:rPr lang="en-US" sz="2400" dirty="0"/>
              <a:t>Admin Tools &gt; General Settings &gt; Rock Update</a:t>
            </a:r>
          </a:p>
          <a:p>
            <a:pPr lvl="1">
              <a:lnSpc>
                <a:spcPct val="100000"/>
              </a:lnSpc>
            </a:pPr>
            <a:r>
              <a:rPr lang="en-US" sz="2400" b="1" dirty="0">
                <a:highlight>
                  <a:srgbClr val="FFFF00"/>
                </a:highlight>
              </a:rPr>
              <a:t>Click Install on the oldest update 🥳</a:t>
            </a:r>
          </a:p>
          <a:p>
            <a:pPr marL="342900" indent="-342900">
              <a:lnSpc>
                <a:spcPct val="100000"/>
              </a:lnSpc>
              <a:buFont typeface="+mj-lt"/>
              <a:buAutoNum type="arabicPeriod"/>
            </a:pPr>
            <a:r>
              <a:rPr lang="en-US" sz="2400" dirty="0"/>
              <a:t>Once the “Eureka” screen loads up, wait till </a:t>
            </a:r>
          </a:p>
          <a:p>
            <a:pPr lvl="1">
              <a:lnSpc>
                <a:spcPct val="100000"/>
              </a:lnSpc>
            </a:pPr>
            <a:r>
              <a:rPr lang="en-US" sz="2400" dirty="0"/>
              <a:t>Web server CPU and ISS Worker return to baseline</a:t>
            </a:r>
          </a:p>
          <a:p>
            <a:pPr lvl="1">
              <a:lnSpc>
                <a:spcPct val="100000"/>
              </a:lnSpc>
            </a:pPr>
            <a:r>
              <a:rPr lang="en-US" sz="2400" dirty="0"/>
              <a:t>version specific jobs complete</a:t>
            </a:r>
          </a:p>
          <a:p>
            <a:pPr lvl="1">
              <a:lnSpc>
                <a:spcPct val="100000"/>
              </a:lnSpc>
            </a:pPr>
            <a:r>
              <a:rPr lang="en-US" sz="2400" dirty="0"/>
              <a:t>Compute Utilization returns to baseline </a:t>
            </a:r>
          </a:p>
          <a:p>
            <a:pPr marL="457200" indent="-457200">
              <a:lnSpc>
                <a:spcPct val="100000"/>
              </a:lnSpc>
              <a:buFont typeface="+mj-lt"/>
              <a:buAutoNum type="arabicPeriod"/>
            </a:pPr>
            <a:r>
              <a:rPr lang="en-US" sz="2400" dirty="0"/>
              <a:t>Click Restart Button</a:t>
            </a:r>
          </a:p>
          <a:p>
            <a:pPr lvl="1">
              <a:lnSpc>
                <a:spcPct val="100000"/>
              </a:lnSpc>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8" name="Picture 47">
            <a:extLst>
              <a:ext uri="{FF2B5EF4-FFF2-40B4-BE49-F238E27FC236}">
                <a16:creationId xmlns:a16="http://schemas.microsoft.com/office/drawing/2014/main" id="{4EC819FB-42EB-B68A-6047-645EE80096E3}"/>
              </a:ext>
            </a:extLst>
          </p:cNvPr>
          <p:cNvPicPr>
            <a:picLocks noChangeAspect="1"/>
          </p:cNvPicPr>
          <p:nvPr/>
        </p:nvPicPr>
        <p:blipFill rotWithShape="1">
          <a:blip r:embed="rId3"/>
          <a:srcRect l="28439" t="1" r="26911" b="1"/>
          <a:stretch/>
        </p:blipFill>
        <p:spPr>
          <a:xfrm>
            <a:off x="8337754" y="1"/>
            <a:ext cx="5447067"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708288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B06E-2EA1-B154-2176-0BF461138BD8}"/>
              </a:ext>
            </a:extLst>
          </p:cNvPr>
          <p:cNvSpPr>
            <a:spLocks noGrp="1"/>
          </p:cNvSpPr>
          <p:nvPr>
            <p:ph type="title"/>
          </p:nvPr>
        </p:nvSpPr>
        <p:spPr/>
        <p:txBody>
          <a:bodyPr/>
          <a:lstStyle/>
          <a:p>
            <a:r>
              <a:rPr lang="en-US" sz="4400" dirty="0"/>
              <a:t>5.Update Tasks – Part B </a:t>
            </a:r>
            <a:br>
              <a:rPr lang="en-US" sz="4400" dirty="0"/>
            </a:br>
            <a:r>
              <a:rPr lang="en-US" sz="4400" dirty="0"/>
              <a:t>Repeat Per Each Dot Release </a:t>
            </a:r>
            <a:endParaRPr lang="en-US" dirty="0"/>
          </a:p>
        </p:txBody>
      </p:sp>
      <p:sp>
        <p:nvSpPr>
          <p:cNvPr id="3" name="Content Placeholder 2">
            <a:extLst>
              <a:ext uri="{FF2B5EF4-FFF2-40B4-BE49-F238E27FC236}">
                <a16:creationId xmlns:a16="http://schemas.microsoft.com/office/drawing/2014/main" id="{A1E26117-C635-D9B5-7578-F6F5BE9F81AF}"/>
              </a:ext>
            </a:extLst>
          </p:cNvPr>
          <p:cNvSpPr>
            <a:spLocks noGrp="1"/>
          </p:cNvSpPr>
          <p:nvPr>
            <p:ph idx="1"/>
          </p:nvPr>
        </p:nvSpPr>
        <p:spPr/>
        <p:txBody>
          <a:bodyPr/>
          <a:lstStyle/>
          <a:p>
            <a:pPr marL="457200" indent="-457200">
              <a:buFont typeface="+mj-lt"/>
              <a:buAutoNum type="arabicPeriod" startAt="5"/>
            </a:pPr>
            <a:r>
              <a:rPr lang="en-US" dirty="0"/>
              <a:t>Perform Basic Testing</a:t>
            </a:r>
          </a:p>
          <a:p>
            <a:pPr marL="685800" lvl="1" indent="-457200">
              <a:buFont typeface="+mj-lt"/>
              <a:buAutoNum type="arabicPeriod"/>
            </a:pPr>
            <a:r>
              <a:rPr lang="en-US" dirty="0"/>
              <a:t>Review Profile Page</a:t>
            </a:r>
          </a:p>
          <a:p>
            <a:pPr marL="685800" lvl="1" indent="-457200">
              <a:buFont typeface="+mj-lt"/>
              <a:buAutoNum type="arabicPeriod"/>
            </a:pPr>
            <a:r>
              <a:rPr lang="en-US" dirty="0"/>
              <a:t>View and login/logout of our external site</a:t>
            </a:r>
          </a:p>
          <a:p>
            <a:pPr marL="685800" lvl="1" indent="-457200">
              <a:buFont typeface="+mj-lt"/>
              <a:buAutoNum type="arabicPeriod"/>
            </a:pPr>
            <a:r>
              <a:rPr lang="en-US" dirty="0"/>
              <a:t>Navigate to Internal Login Page and Review</a:t>
            </a:r>
          </a:p>
          <a:p>
            <a:pPr marL="685800" lvl="1" indent="-457200">
              <a:buFont typeface="+mj-lt"/>
              <a:buAutoNum type="arabicPeriod"/>
            </a:pPr>
            <a:r>
              <a:rPr lang="en-US" dirty="0"/>
              <a:t>Logout/login</a:t>
            </a:r>
          </a:p>
          <a:p>
            <a:pPr marL="457200" indent="-457200">
              <a:buFont typeface="+mj-lt"/>
              <a:buAutoNum type="arabicPeriod" startAt="5"/>
            </a:pPr>
            <a:r>
              <a:rPr lang="en-US" dirty="0"/>
              <a:t>Repeat Step B for each dot release (i.e. 16.4, 16.5…) </a:t>
            </a:r>
          </a:p>
          <a:p>
            <a:pPr marL="571500" lvl="1" indent="-342900">
              <a:buFont typeface="+mj-lt"/>
              <a:buAutoNum type="arabicPeriod"/>
            </a:pPr>
            <a:endParaRPr lang="en-US" dirty="0"/>
          </a:p>
        </p:txBody>
      </p:sp>
    </p:spTree>
    <p:extLst>
      <p:ext uri="{BB962C8B-B14F-4D97-AF65-F5344CB8AC3E}">
        <p14:creationId xmlns:p14="http://schemas.microsoft.com/office/powerpoint/2010/main" val="492847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610B-0205-63EE-27CC-055AA87C362E}"/>
              </a:ext>
            </a:extLst>
          </p:cNvPr>
          <p:cNvSpPr>
            <a:spLocks noGrp="1"/>
          </p:cNvSpPr>
          <p:nvPr>
            <p:ph type="title"/>
          </p:nvPr>
        </p:nvSpPr>
        <p:spPr/>
        <p:txBody>
          <a:bodyPr/>
          <a:lstStyle/>
          <a:p>
            <a:r>
              <a:rPr lang="en-US" sz="4400" dirty="0"/>
              <a:t>5.Update Tasks – Part C – Post Updates  </a:t>
            </a:r>
            <a:endParaRPr lang="en-US" dirty="0"/>
          </a:p>
        </p:txBody>
      </p:sp>
      <p:sp>
        <p:nvSpPr>
          <p:cNvPr id="3" name="Content Placeholder 2">
            <a:extLst>
              <a:ext uri="{FF2B5EF4-FFF2-40B4-BE49-F238E27FC236}">
                <a16:creationId xmlns:a16="http://schemas.microsoft.com/office/drawing/2014/main" id="{6C00F53A-328A-8ADD-E3DA-896978EF094E}"/>
              </a:ext>
            </a:extLst>
          </p:cNvPr>
          <p:cNvSpPr>
            <a:spLocks noGrp="1"/>
          </p:cNvSpPr>
          <p:nvPr>
            <p:ph idx="1"/>
          </p:nvPr>
        </p:nvSpPr>
        <p:spPr/>
        <p:txBody>
          <a:bodyPr>
            <a:normAutofit lnSpcReduction="10000"/>
          </a:bodyPr>
          <a:lstStyle/>
          <a:p>
            <a:pPr marL="457200" indent="-457200">
              <a:buFont typeface="+mj-lt"/>
              <a:buAutoNum type="arabicPeriod"/>
            </a:pPr>
            <a:r>
              <a:rPr lang="en-US" dirty="0"/>
              <a:t>Install Plugin Updates</a:t>
            </a:r>
          </a:p>
          <a:p>
            <a:pPr marL="457200" indent="-457200">
              <a:buFont typeface="+mj-lt"/>
              <a:buAutoNum type="arabicPeriod"/>
            </a:pPr>
            <a:r>
              <a:rPr lang="en-US" dirty="0"/>
              <a:t>Stop IIS</a:t>
            </a:r>
          </a:p>
          <a:p>
            <a:pPr marL="457200" indent="-457200">
              <a:buFont typeface="+mj-lt"/>
              <a:buAutoNum type="arabicPeriod"/>
            </a:pPr>
            <a:r>
              <a:rPr lang="en-US" dirty="0"/>
              <a:t>Backup wwwroot folder</a:t>
            </a:r>
          </a:p>
          <a:p>
            <a:pPr marL="457200" indent="-457200">
              <a:buFont typeface="+mj-lt"/>
              <a:buAutoNum type="arabicPeriod"/>
            </a:pPr>
            <a:r>
              <a:rPr lang="en-US" dirty="0"/>
              <a:t>Start IIS</a:t>
            </a:r>
          </a:p>
          <a:p>
            <a:pPr marL="457200" indent="-457200">
              <a:buFont typeface="+mj-lt"/>
              <a:buAutoNum type="arabicPeriod"/>
            </a:pPr>
            <a:r>
              <a:rPr lang="en-US" dirty="0"/>
              <a:t>Reenable Azure Mgmt. Plugin</a:t>
            </a:r>
          </a:p>
          <a:p>
            <a:pPr marL="457200" indent="-457200">
              <a:buFont typeface="+mj-lt"/>
              <a:buAutoNum type="arabicPeriod"/>
            </a:pPr>
            <a:r>
              <a:rPr lang="en-US" dirty="0"/>
              <a:t>Turn off site notifications</a:t>
            </a:r>
          </a:p>
          <a:p>
            <a:pPr marL="457200" indent="-457200">
              <a:buFont typeface="+mj-lt"/>
              <a:buAutoNum type="arabicPeriod"/>
            </a:pPr>
            <a:r>
              <a:rPr lang="en-US" dirty="0"/>
              <a:t>Disable Cloudflare Caching Development Mode</a:t>
            </a:r>
          </a:p>
          <a:p>
            <a:pPr marL="457200" indent="-457200">
              <a:buFont typeface="+mj-lt"/>
              <a:buAutoNum type="arabicPeriod"/>
            </a:pPr>
            <a:r>
              <a:rPr lang="en-US" dirty="0"/>
              <a:t>Resize Database decreasing DTUs</a:t>
            </a:r>
          </a:p>
        </p:txBody>
      </p:sp>
    </p:spTree>
    <p:extLst>
      <p:ext uri="{BB962C8B-B14F-4D97-AF65-F5344CB8AC3E}">
        <p14:creationId xmlns:p14="http://schemas.microsoft.com/office/powerpoint/2010/main" val="4171531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475C-0D6D-2F1A-19E9-1F6C50857C79}"/>
              </a:ext>
            </a:extLst>
          </p:cNvPr>
          <p:cNvSpPr>
            <a:spLocks noGrp="1"/>
          </p:cNvSpPr>
          <p:nvPr>
            <p:ph type="title"/>
          </p:nvPr>
        </p:nvSpPr>
        <p:spPr/>
        <p:txBody>
          <a:bodyPr/>
          <a:lstStyle/>
          <a:p>
            <a:r>
              <a:rPr lang="en-US" dirty="0"/>
              <a:t>6. Test</a:t>
            </a:r>
          </a:p>
        </p:txBody>
      </p:sp>
      <p:sp>
        <p:nvSpPr>
          <p:cNvPr id="3" name="Content Placeholder 2">
            <a:extLst>
              <a:ext uri="{FF2B5EF4-FFF2-40B4-BE49-F238E27FC236}">
                <a16:creationId xmlns:a16="http://schemas.microsoft.com/office/drawing/2014/main" id="{1D795ACC-2901-4202-BCC1-E4F2F3F3634E}"/>
              </a:ext>
            </a:extLst>
          </p:cNvPr>
          <p:cNvSpPr>
            <a:spLocks noGrp="1"/>
          </p:cNvSpPr>
          <p:nvPr>
            <p:ph idx="1"/>
          </p:nvPr>
        </p:nvSpPr>
        <p:spPr/>
        <p:txBody>
          <a:bodyPr/>
          <a:lstStyle/>
          <a:p>
            <a:r>
              <a:rPr lang="en-US" dirty="0"/>
              <a:t>Follow your test plan and document test results</a:t>
            </a:r>
          </a:p>
          <a:p>
            <a:r>
              <a:rPr lang="en-US" dirty="0"/>
              <a:t>Prioritize critical rock functionality first</a:t>
            </a:r>
          </a:p>
          <a:p>
            <a:r>
              <a:rPr lang="en-US" dirty="0"/>
              <a:t>Invite staff feedback</a:t>
            </a:r>
          </a:p>
        </p:txBody>
      </p:sp>
    </p:spTree>
    <p:extLst>
      <p:ext uri="{BB962C8B-B14F-4D97-AF65-F5344CB8AC3E}">
        <p14:creationId xmlns:p14="http://schemas.microsoft.com/office/powerpoint/2010/main" val="710334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8343-C598-1080-DACB-57ED3754C484}"/>
              </a:ext>
            </a:extLst>
          </p:cNvPr>
          <p:cNvSpPr>
            <a:spLocks noGrp="1"/>
          </p:cNvSpPr>
          <p:nvPr>
            <p:ph type="title"/>
          </p:nvPr>
        </p:nvSpPr>
        <p:spPr/>
        <p:txBody>
          <a:bodyPr/>
          <a:lstStyle/>
          <a:p>
            <a:r>
              <a:rPr lang="en-US" dirty="0"/>
              <a:t>Rock Documentation on Updating 📕</a:t>
            </a:r>
          </a:p>
        </p:txBody>
      </p:sp>
      <p:pic>
        <p:nvPicPr>
          <p:cNvPr id="5" name="Content Placeholder 4">
            <a:extLst>
              <a:ext uri="{FF2B5EF4-FFF2-40B4-BE49-F238E27FC236}">
                <a16:creationId xmlns:a16="http://schemas.microsoft.com/office/drawing/2014/main" id="{EEB5D79A-13E9-6817-7A5A-D01FD0E310CD}"/>
              </a:ext>
            </a:extLst>
          </p:cNvPr>
          <p:cNvPicPr>
            <a:picLocks noGrp="1" noChangeAspect="1"/>
          </p:cNvPicPr>
          <p:nvPr>
            <p:ph idx="1"/>
          </p:nvPr>
        </p:nvPicPr>
        <p:blipFill>
          <a:blip r:embed="rId3"/>
          <a:stretch>
            <a:fillRect/>
          </a:stretch>
        </p:blipFill>
        <p:spPr>
          <a:xfrm>
            <a:off x="5040311" y="2340131"/>
            <a:ext cx="4204714" cy="3563938"/>
          </a:xfrm>
        </p:spPr>
      </p:pic>
      <p:sp>
        <p:nvSpPr>
          <p:cNvPr id="3" name="Content Placeholder 2">
            <a:extLst>
              <a:ext uri="{FF2B5EF4-FFF2-40B4-BE49-F238E27FC236}">
                <a16:creationId xmlns:a16="http://schemas.microsoft.com/office/drawing/2014/main" id="{DF9F9162-B887-2464-4A68-A88601246F11}"/>
              </a:ext>
            </a:extLst>
          </p:cNvPr>
          <p:cNvSpPr txBox="1">
            <a:spLocks/>
          </p:cNvSpPr>
          <p:nvPr/>
        </p:nvSpPr>
        <p:spPr>
          <a:xfrm>
            <a:off x="691079" y="2340131"/>
            <a:ext cx="10325000" cy="35644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rPr>
              <a:t>Start with the manual</a:t>
            </a:r>
            <a:endParaRPr lang="en-US" dirty="0"/>
          </a:p>
          <a:p>
            <a:endParaRPr lang="en-US" dirty="0"/>
          </a:p>
        </p:txBody>
      </p:sp>
    </p:spTree>
    <p:extLst>
      <p:ext uri="{BB962C8B-B14F-4D97-AF65-F5344CB8AC3E}">
        <p14:creationId xmlns:p14="http://schemas.microsoft.com/office/powerpoint/2010/main" val="386725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4768-19A5-0E7F-E90D-D0408374F13C}"/>
              </a:ext>
            </a:extLst>
          </p:cNvPr>
          <p:cNvSpPr>
            <a:spLocks noGrp="1"/>
          </p:cNvSpPr>
          <p:nvPr>
            <p:ph type="title"/>
          </p:nvPr>
        </p:nvSpPr>
        <p:spPr/>
        <p:txBody>
          <a:bodyPr/>
          <a:lstStyle/>
          <a:p>
            <a:r>
              <a:rPr lang="en-US" dirty="0"/>
              <a:t>Quick Reminders on Testing</a:t>
            </a:r>
          </a:p>
        </p:txBody>
      </p:sp>
      <p:sp>
        <p:nvSpPr>
          <p:cNvPr id="3" name="Content Placeholder 2">
            <a:extLst>
              <a:ext uri="{FF2B5EF4-FFF2-40B4-BE49-F238E27FC236}">
                <a16:creationId xmlns:a16="http://schemas.microsoft.com/office/drawing/2014/main" id="{523E9D54-564E-307B-FDEF-E32B4C5C31CE}"/>
              </a:ext>
            </a:extLst>
          </p:cNvPr>
          <p:cNvSpPr>
            <a:spLocks noGrp="1"/>
          </p:cNvSpPr>
          <p:nvPr>
            <p:ph idx="1"/>
          </p:nvPr>
        </p:nvSpPr>
        <p:spPr/>
        <p:txBody>
          <a:bodyPr/>
          <a:lstStyle/>
          <a:p>
            <a:r>
              <a:rPr lang="en-US" dirty="0"/>
              <a:t>Testing starts with building a test plan</a:t>
            </a:r>
          </a:p>
          <a:p>
            <a:r>
              <a:rPr lang="en-US" dirty="0"/>
              <a:t>Document with your team what features you will test every update</a:t>
            </a:r>
          </a:p>
          <a:p>
            <a:pPr lvl="1"/>
            <a:r>
              <a:rPr lang="en-US" dirty="0"/>
              <a:t>Profile Page</a:t>
            </a:r>
          </a:p>
          <a:p>
            <a:pPr lvl="1"/>
            <a:r>
              <a:rPr lang="en-US" dirty="0"/>
              <a:t>Check-in via the Check-in Client</a:t>
            </a:r>
          </a:p>
          <a:p>
            <a:pPr lvl="1"/>
            <a:r>
              <a:rPr lang="en-US" dirty="0"/>
              <a:t>Online Giving</a:t>
            </a:r>
          </a:p>
          <a:p>
            <a:pPr lvl="1"/>
            <a:r>
              <a:rPr lang="en-US" dirty="0"/>
              <a:t>Each Login Authentication Method Each Site</a:t>
            </a:r>
          </a:p>
          <a:p>
            <a:pPr lvl="1"/>
            <a:r>
              <a:rPr lang="en-US" dirty="0"/>
              <a:t>Event Registration</a:t>
            </a:r>
          </a:p>
          <a:p>
            <a:r>
              <a:rPr lang="en-US" dirty="0"/>
              <a:t>Document a list of release specific tests</a:t>
            </a:r>
          </a:p>
        </p:txBody>
      </p:sp>
    </p:spTree>
    <p:extLst>
      <p:ext uri="{BB962C8B-B14F-4D97-AF65-F5344CB8AC3E}">
        <p14:creationId xmlns:p14="http://schemas.microsoft.com/office/powerpoint/2010/main" val="1279168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D4A9-A673-D0B5-57CF-5469435E62A6}"/>
              </a:ext>
            </a:extLst>
          </p:cNvPr>
          <p:cNvSpPr>
            <a:spLocks noGrp="1"/>
          </p:cNvSpPr>
          <p:nvPr>
            <p:ph type="title"/>
          </p:nvPr>
        </p:nvSpPr>
        <p:spPr/>
        <p:txBody>
          <a:bodyPr/>
          <a:lstStyle/>
          <a:p>
            <a:r>
              <a:rPr lang="en-US" dirty="0"/>
              <a:t>Learning how to run updates</a:t>
            </a:r>
          </a:p>
        </p:txBody>
      </p:sp>
      <p:sp>
        <p:nvSpPr>
          <p:cNvPr id="3" name="Content Placeholder 2">
            <a:extLst>
              <a:ext uri="{FF2B5EF4-FFF2-40B4-BE49-F238E27FC236}">
                <a16:creationId xmlns:a16="http://schemas.microsoft.com/office/drawing/2014/main" id="{D65DB43A-ABD3-EF08-D218-136560DC0B3D}"/>
              </a:ext>
            </a:extLst>
          </p:cNvPr>
          <p:cNvSpPr>
            <a:spLocks noGrp="1"/>
          </p:cNvSpPr>
          <p:nvPr>
            <p:ph idx="1"/>
          </p:nvPr>
        </p:nvSpPr>
        <p:spPr/>
        <p:txBody>
          <a:bodyPr/>
          <a:lstStyle/>
          <a:p>
            <a:r>
              <a:rPr lang="en-US" i="0" dirty="0">
                <a:solidFill>
                  <a:srgbClr val="000000"/>
                </a:solidFill>
                <a:effectLst/>
                <a:highlight>
                  <a:srgbClr val="FFFFFF"/>
                </a:highlight>
                <a:latin typeface="DM Sans" pitchFamily="2" charset="0"/>
              </a:rPr>
              <a:t>The Five Steps of Leadership Development</a:t>
            </a:r>
          </a:p>
          <a:p>
            <a:pPr marL="571500" lvl="1" indent="-342900">
              <a:buFont typeface="+mj-lt"/>
              <a:buAutoNum type="arabicPeriod"/>
            </a:pPr>
            <a:r>
              <a:rPr lang="en-US" i="0" dirty="0">
                <a:solidFill>
                  <a:srgbClr val="000000"/>
                </a:solidFill>
                <a:effectLst/>
                <a:highlight>
                  <a:srgbClr val="FFFFFF"/>
                </a:highlight>
                <a:latin typeface="DM Sans" pitchFamily="2" charset="0"/>
              </a:rPr>
              <a:t>I do. You watch. We talk.</a:t>
            </a:r>
          </a:p>
          <a:p>
            <a:pPr marL="571500" lvl="1" indent="-342900">
              <a:buFont typeface="+mj-lt"/>
              <a:buAutoNum type="arabicPeriod"/>
            </a:pPr>
            <a:r>
              <a:rPr lang="en-US" i="0" dirty="0">
                <a:solidFill>
                  <a:srgbClr val="000000"/>
                </a:solidFill>
                <a:effectLst/>
                <a:highlight>
                  <a:srgbClr val="FFFFFF"/>
                </a:highlight>
                <a:latin typeface="DM Sans" pitchFamily="2" charset="0"/>
              </a:rPr>
              <a:t>I do. You help. We talk.</a:t>
            </a:r>
          </a:p>
          <a:p>
            <a:pPr marL="571500" lvl="1" indent="-342900">
              <a:buFont typeface="+mj-lt"/>
              <a:buAutoNum type="arabicPeriod"/>
            </a:pPr>
            <a:r>
              <a:rPr lang="en-US" i="0" dirty="0">
                <a:solidFill>
                  <a:srgbClr val="000000"/>
                </a:solidFill>
                <a:effectLst/>
                <a:highlight>
                  <a:srgbClr val="FFFFFF"/>
                </a:highlight>
                <a:latin typeface="DM Sans" pitchFamily="2" charset="0"/>
              </a:rPr>
              <a:t>You do. I help. We talk.</a:t>
            </a:r>
          </a:p>
          <a:p>
            <a:pPr marL="571500" lvl="1" indent="-342900">
              <a:buFont typeface="+mj-lt"/>
              <a:buAutoNum type="arabicPeriod"/>
            </a:pPr>
            <a:r>
              <a:rPr lang="en-US" i="0" dirty="0">
                <a:solidFill>
                  <a:srgbClr val="000000"/>
                </a:solidFill>
                <a:effectLst/>
                <a:highlight>
                  <a:srgbClr val="FFFFFF"/>
                </a:highlight>
                <a:latin typeface="DM Sans" pitchFamily="2" charset="0"/>
              </a:rPr>
              <a:t>You do. I watch. We talk.</a:t>
            </a:r>
          </a:p>
          <a:p>
            <a:pPr marL="571500" lvl="1" indent="-342900">
              <a:buFont typeface="+mj-lt"/>
              <a:buAutoNum type="arabicPeriod"/>
            </a:pPr>
            <a:r>
              <a:rPr lang="en-US" i="0" dirty="0">
                <a:solidFill>
                  <a:srgbClr val="000000"/>
                </a:solidFill>
                <a:effectLst/>
                <a:highlight>
                  <a:srgbClr val="FFFFFF"/>
                </a:highlight>
                <a:latin typeface="DM Sans" pitchFamily="2" charset="0"/>
              </a:rPr>
              <a:t>You do. Someone else watches.</a:t>
            </a:r>
          </a:p>
          <a:p>
            <a:pPr marL="571500" lvl="1" indent="-342900">
              <a:buFont typeface="+mj-lt"/>
              <a:buAutoNum type="arabicPeriod"/>
            </a:pPr>
            <a:endParaRPr lang="en-US" b="1" i="0" dirty="0">
              <a:solidFill>
                <a:srgbClr val="000000"/>
              </a:solidFill>
              <a:effectLst/>
              <a:highlight>
                <a:srgbClr val="FFFFFF"/>
              </a:highlight>
              <a:latin typeface="DM Sans" pitchFamily="2" charset="0"/>
            </a:endParaRPr>
          </a:p>
          <a:p>
            <a:pPr marL="571500" lvl="1" indent="-342900">
              <a:buFont typeface="+mj-lt"/>
              <a:buAutoNum type="arabicPeriod"/>
            </a:pPr>
            <a:endParaRPr lang="en-US" b="1" i="0" dirty="0">
              <a:solidFill>
                <a:srgbClr val="000000"/>
              </a:solidFill>
              <a:effectLst/>
              <a:highlight>
                <a:srgbClr val="FFFFFF"/>
              </a:highlight>
              <a:latin typeface="DM Sans" pitchFamily="2" charset="0"/>
            </a:endParaRPr>
          </a:p>
          <a:p>
            <a:pPr marL="571500" lvl="1" indent="-342900">
              <a:buFont typeface="+mj-lt"/>
              <a:buAutoNum type="arabicPeriod"/>
            </a:pPr>
            <a:endParaRPr lang="en-US" b="1" i="0" dirty="0">
              <a:solidFill>
                <a:srgbClr val="000000"/>
              </a:solidFill>
              <a:effectLst/>
              <a:highlight>
                <a:srgbClr val="FFFFFF"/>
              </a:highlight>
              <a:latin typeface="DM Sans" pitchFamily="2" charset="0"/>
            </a:endParaRPr>
          </a:p>
          <a:p>
            <a:endParaRPr lang="en-US" dirty="0"/>
          </a:p>
        </p:txBody>
      </p:sp>
    </p:spTree>
    <p:extLst>
      <p:ext uri="{BB962C8B-B14F-4D97-AF65-F5344CB8AC3E}">
        <p14:creationId xmlns:p14="http://schemas.microsoft.com/office/powerpoint/2010/main" val="1378641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84" name="Rectangle 83">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3D black question marks with one yellow question mark">
            <a:extLst>
              <a:ext uri="{FF2B5EF4-FFF2-40B4-BE49-F238E27FC236}">
                <a16:creationId xmlns:a16="http://schemas.microsoft.com/office/drawing/2014/main" id="{9178D88F-A794-A23B-30AC-2595BA2AB16D}"/>
              </a:ext>
            </a:extLst>
          </p:cNvPr>
          <p:cNvPicPr>
            <a:picLocks noChangeAspect="1"/>
          </p:cNvPicPr>
          <p:nvPr/>
        </p:nvPicPr>
        <p:blipFill>
          <a:blip r:embed="rId2"/>
          <a:srcRect l="28732" r="6379" b="1"/>
          <a:stretch/>
        </p:blipFill>
        <p:spPr>
          <a:xfrm>
            <a:off x="20" y="10"/>
            <a:ext cx="12191980" cy="6857989"/>
          </a:xfrm>
          <a:prstGeom prst="rect">
            <a:avLst/>
          </a:prstGeom>
        </p:spPr>
      </p:pic>
      <p:grpSp>
        <p:nvGrpSpPr>
          <p:cNvPr id="85" name="Group 84">
            <a:extLst>
              <a:ext uri="{FF2B5EF4-FFF2-40B4-BE49-F238E27FC236}">
                <a16:creationId xmlns:a16="http://schemas.microsoft.com/office/drawing/2014/main" id="{4A1F22E2-9813-4EBC-A701-AAAA6ED15D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8" name="Straight Connector 47">
              <a:extLst>
                <a:ext uri="{FF2B5EF4-FFF2-40B4-BE49-F238E27FC236}">
                  <a16:creationId xmlns:a16="http://schemas.microsoft.com/office/drawing/2014/main" id="{7F8B7518-BB87-4DEF-913D-A2C5C7E898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FA77DC-D6FA-4AF0-A95F-D85CBE0CE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B31CC20-67CB-426B-9FFC-86FBB5EA62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F16F19F-AFAD-4BB8-BADC-94042BA78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A21872D-2D68-4EB1-A577-7F00EF355B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B199ACF-202D-4583-B640-4C058ED565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BC0596-61D3-4355-A982-C094F43CBB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851CA5D-B2E2-4379-B91C-7B20CCE967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2794494-F766-402C-9809-2B7281C26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34BC5DD-5792-4415-B452-36FC7DB9D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2D5BC48-7901-4D5B-AD85-A6FCC73C24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7ABEFD0-8063-4DE5-9CA3-737A677507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AA24B3D-8D0A-479A-B1D0-06EF71D6F8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F56DE0E-53B5-4582-80B2-722B3BCFE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5883FE8-A185-4697-8586-55EED58A55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896C73-323B-4B40-8CA7-A60CB0C668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EF23969-C27D-45AA-837C-C07705B0AD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3FEA341-5A10-448E-A0F8-6D0718B852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61EE197-BD9A-4965-84E0-BB65569A7D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FCEBE5-19AB-4C9B-8AC6-78A104965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0E1E700-F8E3-4452-95DE-C8B0FE50A2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C295082-1371-47D6-A2AB-35BE9A7F28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1A10ADB-4739-4067-852F-DFA06CC8EC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406801A-B91F-4D65-8E7B-2273ADD21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62C9FE0-C4B7-41D4-B2F5-B9C177CCBB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B487A2F-0D93-4B96-A88E-A7C3050D62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94C9A55-5148-43BC-9F3C-1EA2B7BC5D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8B2033D-57C6-4263-BCBC-4F717C962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1D041FE-8BBF-4472-9BA9-274FF791E2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F09DF04-1192-4720-BC8C-10F3AA1C44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4BB435-2932-44F7-AC2E-D5A16116EB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6" name="Freeform: Shape 85">
            <a:extLst>
              <a:ext uri="{FF2B5EF4-FFF2-40B4-BE49-F238E27FC236}">
                <a16:creationId xmlns:a16="http://schemas.microsoft.com/office/drawing/2014/main" id="{445FE972-3FD1-42A0-917A-5FC226BB7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5" y="3657600"/>
            <a:ext cx="12198214" cy="3200399"/>
          </a:xfrm>
          <a:custGeom>
            <a:avLst/>
            <a:gdLst>
              <a:gd name="connsiteX0" fmla="*/ 8951169 w 12179808"/>
              <a:gd name="connsiteY0" fmla="*/ 14 h 3200399"/>
              <a:gd name="connsiteX1" fmla="*/ 11653845 w 12179808"/>
              <a:gd name="connsiteY1" fmla="*/ 98641 h 3200399"/>
              <a:gd name="connsiteX2" fmla="*/ 12178450 w 12179808"/>
              <a:gd name="connsiteY2" fmla="*/ 134761 h 3200399"/>
              <a:gd name="connsiteX3" fmla="*/ 12178450 w 12179808"/>
              <a:gd name="connsiteY3" fmla="*/ 852282 h 3200399"/>
              <a:gd name="connsiteX4" fmla="*/ 12179808 w 12179808"/>
              <a:gd name="connsiteY4" fmla="*/ 852282 h 3200399"/>
              <a:gd name="connsiteX5" fmla="*/ 12179808 w 12179808"/>
              <a:gd name="connsiteY5" fmla="*/ 1752600 h 3200399"/>
              <a:gd name="connsiteX6" fmla="*/ 12179808 w 12179808"/>
              <a:gd name="connsiteY6" fmla="*/ 1981199 h 3200399"/>
              <a:gd name="connsiteX7" fmla="*/ 12179808 w 12179808"/>
              <a:gd name="connsiteY7" fmla="*/ 3200399 h 3200399"/>
              <a:gd name="connsiteX8" fmla="*/ 0 w 12179808"/>
              <a:gd name="connsiteY8" fmla="*/ 3200399 h 3200399"/>
              <a:gd name="connsiteX9" fmla="*/ 0 w 12179808"/>
              <a:gd name="connsiteY9" fmla="*/ 1981199 h 3200399"/>
              <a:gd name="connsiteX10" fmla="*/ 0 w 12179808"/>
              <a:gd name="connsiteY10" fmla="*/ 1752600 h 3200399"/>
              <a:gd name="connsiteX11" fmla="*/ 0 w 12179808"/>
              <a:gd name="connsiteY11" fmla="*/ 940776 h 3200399"/>
              <a:gd name="connsiteX12" fmla="*/ 0 w 12179808"/>
              <a:gd name="connsiteY12" fmla="*/ 852282 h 3200399"/>
              <a:gd name="connsiteX13" fmla="*/ 0 w 12179808"/>
              <a:gd name="connsiteY13" fmla="*/ 475166 h 3200399"/>
              <a:gd name="connsiteX14" fmla="*/ 8951169 w 12179808"/>
              <a:gd name="connsiteY14" fmla="*/ 14 h 32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3200399">
                <a:moveTo>
                  <a:pt x="8951169" y="14"/>
                </a:moveTo>
                <a:cubicBezTo>
                  <a:pt x="9704520" y="748"/>
                  <a:pt x="10578586" y="29202"/>
                  <a:pt x="11653845" y="98641"/>
                </a:cubicBezTo>
                <a:lnTo>
                  <a:pt x="12178450" y="134761"/>
                </a:lnTo>
                <a:lnTo>
                  <a:pt x="12178450" y="852282"/>
                </a:lnTo>
                <a:lnTo>
                  <a:pt x="12179808" y="852282"/>
                </a:lnTo>
                <a:lnTo>
                  <a:pt x="12179808" y="1752600"/>
                </a:lnTo>
                <a:lnTo>
                  <a:pt x="12179808" y="1981199"/>
                </a:lnTo>
                <a:lnTo>
                  <a:pt x="12179808" y="3200399"/>
                </a:lnTo>
                <a:lnTo>
                  <a:pt x="0" y="3200399"/>
                </a:lnTo>
                <a:lnTo>
                  <a:pt x="0" y="1981199"/>
                </a:lnTo>
                <a:lnTo>
                  <a:pt x="0" y="1752600"/>
                </a:lnTo>
                <a:lnTo>
                  <a:pt x="0" y="940776"/>
                </a:lnTo>
                <a:lnTo>
                  <a:pt x="0" y="852282"/>
                </a:lnTo>
                <a:lnTo>
                  <a:pt x="0" y="475166"/>
                </a:lnTo>
                <a:cubicBezTo>
                  <a:pt x="4768989" y="475166"/>
                  <a:pt x="5812206" y="-3043"/>
                  <a:pt x="8951169" y="14"/>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AE969D09-1A3C-0EA9-50BD-0785517D9158}"/>
              </a:ext>
            </a:extLst>
          </p:cNvPr>
          <p:cNvSpPr>
            <a:spLocks noGrp="1"/>
          </p:cNvSpPr>
          <p:nvPr>
            <p:ph type="title"/>
          </p:nvPr>
        </p:nvSpPr>
        <p:spPr>
          <a:xfrm>
            <a:off x="684225" y="4453656"/>
            <a:ext cx="10325635" cy="975150"/>
          </a:xfrm>
        </p:spPr>
        <p:txBody>
          <a:bodyPr vert="horz" lIns="91440" tIns="45720" rIns="91440" bIns="45720" rtlCol="0" anchor="b">
            <a:normAutofit/>
          </a:bodyPr>
          <a:lstStyle/>
          <a:p>
            <a:r>
              <a:rPr lang="en-US" sz="5400" dirty="0"/>
              <a:t>TROUBLESHOOTING</a:t>
            </a:r>
          </a:p>
        </p:txBody>
      </p:sp>
    </p:spTree>
    <p:extLst>
      <p:ext uri="{BB962C8B-B14F-4D97-AF65-F5344CB8AC3E}">
        <p14:creationId xmlns:p14="http://schemas.microsoft.com/office/powerpoint/2010/main" val="438563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16DCAA85-498A-403D-9B78-5CCBD10900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4C929204-F980-484D-8655-730F1B727D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4AA9E8-0640-456D-9848-62D4B61E47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41337F-52E8-47F0-BE05-22B9546B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2DF1D8-3C43-493B-81AB-F884A1AC2C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936AE0-5857-4E83-9FBF-0DF0AF7D38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6A29DB-28F7-484B-99D4-7E87455EB3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6A04A1-DCC2-47B8-8D5F-2FBCDFEDB7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8231EB-A54F-4957-8BD8-E09CF6D39E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D1D56A-9AA0-4252-83CA-007900F7DB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CB8F62-27AD-449A-9672-CF1606EF1A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1B8E8DD-78E3-4D21-9D97-1E8853D1C6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220D24-A0B4-47A2-BB5A-B6ABA10ED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3FC849-1B32-469B-B356-6BB73B5EC8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750050C-BD87-4421-8AF5-D44362576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DD4106-749A-4CFF-8200-A538FF2CFF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18D6102-2C43-4536-94B6-3F20198912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A4A991-2B53-4FCA-A902-988C73FB44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AC82C70-BA0E-4EE5-8BD1-86BE0F028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6FAE23-3A27-481D-B71A-87F5B8544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4AF4835-A99A-4CC2-A6E4-86EB56985E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57E9B9-6479-47C7-B61A-B53AFE4BFE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D469BB-F55D-4219-8418-546B245E69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EC9E81-2D66-47F9-B4BE-FE06E7B770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A5F6DC-345D-4A6D-8724-76CAA824AC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1211B08-57AE-4D57-855B-125A73E5F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DB6EC5-BA1C-4572-B46B-8459807DFC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DBA9824-38B3-4502-A8D3-970A14DFFF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2FCB05-90E9-44F3-8C1B-8C0F54E067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25384D3-980A-4770-AA07-E69D5FF0C0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74BF91-F9D9-4FAD-8398-B8D215012B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D34BA63-E3AC-41DA-BE9A-FF9EFB5A26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B9AA7A3-DE42-C988-19A1-C72A014D5DB6}"/>
              </a:ext>
            </a:extLst>
          </p:cNvPr>
          <p:cNvSpPr>
            <a:spLocks noGrp="1"/>
          </p:cNvSpPr>
          <p:nvPr>
            <p:ph type="title"/>
          </p:nvPr>
        </p:nvSpPr>
        <p:spPr>
          <a:xfrm>
            <a:off x="683587" y="158395"/>
            <a:ext cx="10332491" cy="1413175"/>
          </a:xfrm>
        </p:spPr>
        <p:txBody>
          <a:bodyPr anchor="b">
            <a:normAutofit/>
          </a:bodyPr>
          <a:lstStyle/>
          <a:p>
            <a:r>
              <a:rPr lang="en-US" dirty="0"/>
              <a:t>If it all goes sideways…</a:t>
            </a:r>
            <a:endParaRPr lang="en-US" dirty="0">
              <a:hlinkClick r:id="rId3"/>
            </a:endParaRPr>
          </a:p>
        </p:txBody>
      </p:sp>
      <p:sp>
        <p:nvSpPr>
          <p:cNvPr id="44" name="Right Triangle 43">
            <a:extLst>
              <a:ext uri="{FF2B5EF4-FFF2-40B4-BE49-F238E27FC236}">
                <a16:creationId xmlns:a16="http://schemas.microsoft.com/office/drawing/2014/main" id="{C06E4552-68A6-4116-A498-EAB3BF2A2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95733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07D3F33C-F7D1-08F2-F6EE-F45DD2A00E41}"/>
              </a:ext>
            </a:extLst>
          </p:cNvPr>
          <p:cNvSpPr>
            <a:spLocks noGrp="1"/>
          </p:cNvSpPr>
          <p:nvPr>
            <p:ph idx="1"/>
          </p:nvPr>
        </p:nvSpPr>
        <p:spPr>
          <a:xfrm>
            <a:off x="683586" y="1800353"/>
            <a:ext cx="9342879" cy="2868337"/>
          </a:xfrm>
        </p:spPr>
        <p:txBody>
          <a:bodyPr anchor="ctr">
            <a:normAutofit/>
          </a:bodyPr>
          <a:lstStyle/>
          <a:p>
            <a:pPr>
              <a:lnSpc>
                <a:spcPct val="100000"/>
              </a:lnSpc>
            </a:pPr>
            <a:r>
              <a:rPr lang="en-US" dirty="0"/>
              <a:t>Start by</a:t>
            </a:r>
          </a:p>
          <a:p>
            <a:pPr lvl="1">
              <a:lnSpc>
                <a:spcPct val="100000"/>
              </a:lnSpc>
            </a:pPr>
            <a:r>
              <a:rPr lang="en-US" dirty="0"/>
              <a:t>Taking a deep breath and pray</a:t>
            </a:r>
          </a:p>
          <a:p>
            <a:pPr lvl="1">
              <a:lnSpc>
                <a:spcPct val="100000"/>
              </a:lnSpc>
            </a:pPr>
            <a:r>
              <a:rPr lang="en-US" dirty="0"/>
              <a:t>Don’t go it alone, grab a coworker, contact a support partner, reach out the community</a:t>
            </a:r>
          </a:p>
          <a:p>
            <a:pPr>
              <a:lnSpc>
                <a:spcPct val="100000"/>
              </a:lnSpc>
            </a:pPr>
            <a:r>
              <a:rPr lang="en-US" dirty="0"/>
              <a:t>Troubleshooting Resources</a:t>
            </a:r>
          </a:p>
          <a:p>
            <a:pPr lvl="1">
              <a:lnSpc>
                <a:spcPct val="100000"/>
              </a:lnSpc>
            </a:pPr>
            <a:r>
              <a:rPr lang="en-US" dirty="0">
                <a:hlinkClick r:id="rId3"/>
              </a:rPr>
              <a:t>What to do when things go wrong</a:t>
            </a:r>
            <a:endParaRPr lang="en-US" dirty="0"/>
          </a:p>
          <a:p>
            <a:pPr lvl="2">
              <a:lnSpc>
                <a:spcPct val="100000"/>
              </a:lnSpc>
            </a:pPr>
            <a:r>
              <a:rPr lang="en-US" dirty="0"/>
              <a:t>Additional Tip: Check the browser console window</a:t>
            </a:r>
          </a:p>
          <a:p>
            <a:pPr lvl="1">
              <a:lnSpc>
                <a:spcPct val="100000"/>
              </a:lnSpc>
            </a:pPr>
            <a:r>
              <a:rPr lang="en-US" dirty="0">
                <a:hlinkClick r:id="rId4"/>
              </a:rPr>
              <a:t>https://www.triumph.tech/videos/triumphant-problem-solving</a:t>
            </a:r>
            <a:endParaRPr lang="en-US" dirty="0"/>
          </a:p>
          <a:p>
            <a:pPr>
              <a:lnSpc>
                <a:spcPct val="100000"/>
              </a:lnSpc>
            </a:pPr>
            <a:endParaRPr lang="en-US" sz="900" dirty="0"/>
          </a:p>
        </p:txBody>
      </p:sp>
      <p:pic>
        <p:nvPicPr>
          <p:cNvPr id="5" name="Picture 4" descr="Yellow paper aeroplane flying the opposite way as many grey paper aeroplanes">
            <a:extLst>
              <a:ext uri="{FF2B5EF4-FFF2-40B4-BE49-F238E27FC236}">
                <a16:creationId xmlns:a16="http://schemas.microsoft.com/office/drawing/2014/main" id="{843E533B-7CDD-D7BB-EDA6-01DF7AB24C3D}"/>
              </a:ext>
            </a:extLst>
          </p:cNvPr>
          <p:cNvPicPr>
            <a:picLocks noChangeAspect="1"/>
          </p:cNvPicPr>
          <p:nvPr/>
        </p:nvPicPr>
        <p:blipFill rotWithShape="1">
          <a:blip r:embed="rId5"/>
          <a:srcRect t="43261" b="29719"/>
          <a:stretch/>
        </p:blipFill>
        <p:spPr>
          <a:xfrm>
            <a:off x="20" y="4671793"/>
            <a:ext cx="12195587" cy="2199527"/>
          </a:xfrm>
          <a:custGeom>
            <a:avLst/>
            <a:gdLst/>
            <a:ahLst/>
            <a:cxnLst/>
            <a:rect l="l" t="t" r="r" b="b"/>
            <a:pathLst>
              <a:path w="12178449" h="3424057">
                <a:moveTo>
                  <a:pt x="8778628" y="0"/>
                </a:moveTo>
                <a:lnTo>
                  <a:pt x="9096995" y="0"/>
                </a:lnTo>
                <a:lnTo>
                  <a:pt x="9540073" y="10341"/>
                </a:lnTo>
                <a:cubicBezTo>
                  <a:pt x="10154127" y="37036"/>
                  <a:pt x="10847400" y="104023"/>
                  <a:pt x="11653844" y="224215"/>
                </a:cubicBezTo>
                <a:lnTo>
                  <a:pt x="12178449" y="307575"/>
                </a:lnTo>
                <a:lnTo>
                  <a:pt x="12178449" y="3424056"/>
                </a:lnTo>
                <a:lnTo>
                  <a:pt x="0" y="3424057"/>
                </a:lnTo>
                <a:lnTo>
                  <a:pt x="0" y="1093185"/>
                </a:lnTo>
                <a:lnTo>
                  <a:pt x="851945" y="1080793"/>
                </a:lnTo>
                <a:cubicBezTo>
                  <a:pt x="4637202" y="967650"/>
                  <a:pt x="5848483" y="115490"/>
                  <a:pt x="8385751" y="7749"/>
                </a:cubicBezTo>
                <a:close/>
              </a:path>
            </a:pathLst>
          </a:custGeom>
        </p:spPr>
      </p:pic>
    </p:spTree>
    <p:extLst>
      <p:ext uri="{BB962C8B-B14F-4D97-AF65-F5344CB8AC3E}">
        <p14:creationId xmlns:p14="http://schemas.microsoft.com/office/powerpoint/2010/main" val="1622140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A5FB-E002-732F-7B7E-DE6FB15D5555}"/>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48E2243D-A74E-0C3A-40F0-B2360D8B8137}"/>
              </a:ext>
            </a:extLst>
          </p:cNvPr>
          <p:cNvSpPr>
            <a:spLocks noGrp="1"/>
          </p:cNvSpPr>
          <p:nvPr>
            <p:ph idx="1"/>
          </p:nvPr>
        </p:nvSpPr>
        <p:spPr/>
        <p:txBody>
          <a:bodyPr/>
          <a:lstStyle/>
          <a:p>
            <a:r>
              <a:rPr lang="en-US" dirty="0">
                <a:hlinkClick r:id="rId2"/>
              </a:rPr>
              <a:t>https://college-church.org/rx24</a:t>
            </a:r>
            <a:endParaRPr lang="en-US" dirty="0"/>
          </a:p>
        </p:txBody>
      </p:sp>
    </p:spTree>
    <p:extLst>
      <p:ext uri="{BB962C8B-B14F-4D97-AF65-F5344CB8AC3E}">
        <p14:creationId xmlns:p14="http://schemas.microsoft.com/office/powerpoint/2010/main" val="337402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30F5-DB04-F9C3-D18D-E37E3C95A6EC}"/>
              </a:ext>
            </a:extLst>
          </p:cNvPr>
          <p:cNvSpPr>
            <a:spLocks noGrp="1"/>
          </p:cNvSpPr>
          <p:nvPr>
            <p:ph type="title"/>
          </p:nvPr>
        </p:nvSpPr>
        <p:spPr/>
        <p:txBody>
          <a:bodyPr/>
          <a:lstStyle/>
          <a:p>
            <a:r>
              <a:rPr lang="en-US" dirty="0"/>
              <a:t>Agenda - Navigating Rock Updates: A Step-by-Step Guide </a:t>
            </a:r>
          </a:p>
        </p:txBody>
      </p:sp>
      <p:sp>
        <p:nvSpPr>
          <p:cNvPr id="3" name="Content Placeholder 2">
            <a:extLst>
              <a:ext uri="{FF2B5EF4-FFF2-40B4-BE49-F238E27FC236}">
                <a16:creationId xmlns:a16="http://schemas.microsoft.com/office/drawing/2014/main" id="{96FC57ED-E0D7-4C08-E345-AA9879FABB88}"/>
              </a:ext>
            </a:extLst>
          </p:cNvPr>
          <p:cNvSpPr>
            <a:spLocks noGrp="1"/>
          </p:cNvSpPr>
          <p:nvPr>
            <p:ph idx="1"/>
          </p:nvPr>
        </p:nvSpPr>
        <p:spPr/>
        <p:txBody>
          <a:bodyPr/>
          <a:lstStyle/>
          <a:p>
            <a:r>
              <a:rPr lang="en-US" dirty="0"/>
              <a:t>WHEN</a:t>
            </a:r>
          </a:p>
          <a:p>
            <a:r>
              <a:rPr lang="en-US" dirty="0"/>
              <a:t>WHY</a:t>
            </a:r>
          </a:p>
          <a:p>
            <a:r>
              <a:rPr lang="en-US" dirty="0"/>
              <a:t>HOW</a:t>
            </a:r>
          </a:p>
          <a:p>
            <a:r>
              <a:rPr lang="en-US" dirty="0"/>
              <a:t>STEP BY STEP</a:t>
            </a:r>
          </a:p>
          <a:p>
            <a:r>
              <a:rPr lang="en-US" dirty="0"/>
              <a:t>TROUBLESHOOTING</a:t>
            </a:r>
          </a:p>
        </p:txBody>
      </p:sp>
    </p:spTree>
    <p:extLst>
      <p:ext uri="{BB962C8B-B14F-4D97-AF65-F5344CB8AC3E}">
        <p14:creationId xmlns:p14="http://schemas.microsoft.com/office/powerpoint/2010/main" val="292291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 name="Straight Connector 9">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Right Triangle 41">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44" name="Rectangle 43">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Content Placeholder 3" descr="3D black question marks with one yellow question mark">
            <a:extLst>
              <a:ext uri="{FF2B5EF4-FFF2-40B4-BE49-F238E27FC236}">
                <a16:creationId xmlns:a16="http://schemas.microsoft.com/office/drawing/2014/main" id="{68AD17F3-5CCB-2F30-1207-4DC05776089F}"/>
              </a:ext>
            </a:extLst>
          </p:cNvPr>
          <p:cNvPicPr>
            <a:picLocks noGrp="1" noChangeAspect="1"/>
          </p:cNvPicPr>
          <p:nvPr>
            <p:ph idx="1"/>
          </p:nvPr>
        </p:nvPicPr>
        <p:blipFill>
          <a:blip r:embed="rId2"/>
          <a:srcRect l="28733" r="6379" b="1"/>
          <a:stretch/>
        </p:blipFill>
        <p:spPr>
          <a:xfrm>
            <a:off x="20" y="10"/>
            <a:ext cx="12191980" cy="6857989"/>
          </a:xfrm>
          <a:prstGeom prst="rect">
            <a:avLst/>
          </a:prstGeom>
        </p:spPr>
      </p:pic>
      <p:sp>
        <p:nvSpPr>
          <p:cNvPr id="46" name="Flowchart: Document 45">
            <a:extLst>
              <a:ext uri="{FF2B5EF4-FFF2-40B4-BE49-F238E27FC236}">
                <a16:creationId xmlns:a16="http://schemas.microsoft.com/office/drawing/2014/main" id="{D22FBD32-C88A-4C1D-BC76-613A93944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4804" y="304807"/>
            <a:ext cx="6858000" cy="6248391"/>
          </a:xfrm>
          <a:prstGeom prst="flowChartDocumen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 name="Title 1">
            <a:extLst>
              <a:ext uri="{FF2B5EF4-FFF2-40B4-BE49-F238E27FC236}">
                <a16:creationId xmlns:a16="http://schemas.microsoft.com/office/drawing/2014/main" id="{645AA8BC-3BD2-9752-834E-75565A34E7E5}"/>
              </a:ext>
            </a:extLst>
          </p:cNvPr>
          <p:cNvSpPr>
            <a:spLocks noGrp="1"/>
          </p:cNvSpPr>
          <p:nvPr>
            <p:ph type="title"/>
          </p:nvPr>
        </p:nvSpPr>
        <p:spPr>
          <a:xfrm>
            <a:off x="691078" y="722902"/>
            <a:ext cx="4225893" cy="3077253"/>
          </a:xfrm>
        </p:spPr>
        <p:txBody>
          <a:bodyPr vert="horz" lIns="91440" tIns="45720" rIns="91440" bIns="45720" rtlCol="0" anchor="b">
            <a:normAutofit/>
          </a:bodyPr>
          <a:lstStyle/>
          <a:p>
            <a:r>
              <a:rPr lang="en-US" sz="5400" dirty="0"/>
              <a:t>WHEN</a:t>
            </a:r>
          </a:p>
        </p:txBody>
      </p:sp>
      <p:grpSp>
        <p:nvGrpSpPr>
          <p:cNvPr id="48" name="Group 47">
            <a:extLst>
              <a:ext uri="{FF2B5EF4-FFF2-40B4-BE49-F238E27FC236}">
                <a16:creationId xmlns:a16="http://schemas.microsoft.com/office/drawing/2014/main" id="{53499997-BC46-4896-AEA5-37EC629D22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ADA461E0-415F-4E8B-8B08-2C975693D3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D1EDD03-89DD-456E-BB53-FA43BE25A3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2A76E89-A44E-4207-8F8A-F853ED8A3B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C81BA9D-E2BC-4AD2-B816-5DE100BC8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155025-B3E7-46D2-B556-80A8E9083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AE4CEE-0410-46B5-B649-E3754C5394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86DDB39-DB80-43C8-A5AF-24AE5841B6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F3BE8C2-40CB-46C0-9536-BA1C51AF92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E2D5D2E-1F38-48BC-B038-9DA190B871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289E300-BEF0-4977-919B-F3367CF876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2B4899-7298-454D-90B9-382ACAEAA8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86FBE75-F4D3-48DD-85D2-593D0C1B37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E586789-549A-4D87-8967-6DCD5DEDF6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6293A2-B541-4BE7-8C99-1B730BB4DA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2938820-6D84-479D-B608-354903781A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8EE07FC-6A61-4C78-BAF6-86E2FD5435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C4E5A61-6E0E-44DD-B47E-9547F3A540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48B355A-1131-4815-881C-3949360FA2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73D903E-5A72-42B5-B741-95081B06E2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769BB5-F1CF-4A57-A2E8-2ED9F9DDF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4F9ABF1-4E55-4D70-ACF2-DB7D62C7D4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FD75E62-63B6-4237-88D5-02A90DDFA1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6A41C83-58E2-4EE6-864C-DB7DE375A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1162541-E8F8-4926-91B8-AD9F51415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3E6FB3D-A8E2-4B96-B87B-EEEC499F83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0766009-515D-4494-BFF6-AC554CBCD0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4C1372F-2169-48C6-8AEB-411E8405B2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73FA4F1-4239-4336-BB84-8E3BBCD7F5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E90E0AA-C864-445E-AC17-96D1C90CBE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D4D2F48-C2BF-4C1C-82B9-FEB42F3CD8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6BB855D-6213-4C07-A21A-F0250B89F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240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29FE-D938-D3CB-59D3-D96052D61510}"/>
              </a:ext>
            </a:extLst>
          </p:cNvPr>
          <p:cNvSpPr>
            <a:spLocks noGrp="1"/>
          </p:cNvSpPr>
          <p:nvPr>
            <p:ph type="title"/>
          </p:nvPr>
        </p:nvSpPr>
        <p:spPr/>
        <p:txBody>
          <a:bodyPr/>
          <a:lstStyle/>
          <a:p>
            <a:r>
              <a:rPr lang="en-US" dirty="0"/>
              <a:t>When can I update?</a:t>
            </a:r>
          </a:p>
        </p:txBody>
      </p:sp>
      <p:sp>
        <p:nvSpPr>
          <p:cNvPr id="3" name="Content Placeholder 2">
            <a:extLst>
              <a:ext uri="{FF2B5EF4-FFF2-40B4-BE49-F238E27FC236}">
                <a16:creationId xmlns:a16="http://schemas.microsoft.com/office/drawing/2014/main" id="{0C56D257-82F5-234E-82FB-5B943BB778CA}"/>
              </a:ext>
            </a:extLst>
          </p:cNvPr>
          <p:cNvSpPr>
            <a:spLocks noGrp="1"/>
          </p:cNvSpPr>
          <p:nvPr>
            <p:ph idx="1"/>
          </p:nvPr>
        </p:nvSpPr>
        <p:spPr/>
        <p:txBody>
          <a:bodyPr/>
          <a:lstStyle/>
          <a:p>
            <a:r>
              <a:rPr lang="en-US" sz="2000" b="0" i="0" dirty="0">
                <a:solidFill>
                  <a:srgbClr val="000000"/>
                </a:solidFill>
                <a:effectLst/>
                <a:highlight>
                  <a:srgbClr val="FFFFFF"/>
                </a:highlight>
                <a:latin typeface="inherit"/>
              </a:rPr>
              <a:t>Early Access vs General Access</a:t>
            </a:r>
            <a:endParaRPr lang="en-US" sz="2000" b="0" i="0" dirty="0">
              <a:solidFill>
                <a:srgbClr val="000000"/>
              </a:solidFill>
              <a:effectLst/>
              <a:highlight>
                <a:srgbClr val="FFFFFF"/>
              </a:highlight>
              <a:latin typeface="Aptos" panose="020B0004020202020204" pitchFamily="34" charset="0"/>
            </a:endParaRPr>
          </a:p>
        </p:txBody>
      </p:sp>
      <p:pic>
        <p:nvPicPr>
          <p:cNvPr id="6" name="Picture 5">
            <a:extLst>
              <a:ext uri="{FF2B5EF4-FFF2-40B4-BE49-F238E27FC236}">
                <a16:creationId xmlns:a16="http://schemas.microsoft.com/office/drawing/2014/main" id="{1E225E14-E3B6-199C-AE4E-A560CB7BB26E}"/>
              </a:ext>
            </a:extLst>
          </p:cNvPr>
          <p:cNvPicPr>
            <a:picLocks noChangeAspect="1"/>
          </p:cNvPicPr>
          <p:nvPr/>
        </p:nvPicPr>
        <p:blipFill>
          <a:blip r:embed="rId2"/>
          <a:stretch>
            <a:fillRect/>
          </a:stretch>
        </p:blipFill>
        <p:spPr>
          <a:xfrm>
            <a:off x="5577055" y="2340131"/>
            <a:ext cx="6054424" cy="3564436"/>
          </a:xfrm>
          <a:prstGeom prst="rect">
            <a:avLst/>
          </a:prstGeom>
        </p:spPr>
      </p:pic>
    </p:spTree>
    <p:extLst>
      <p:ext uri="{BB962C8B-B14F-4D97-AF65-F5344CB8AC3E}">
        <p14:creationId xmlns:p14="http://schemas.microsoft.com/office/powerpoint/2010/main" val="117970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9FE7-A177-1799-152F-3934436044F0}"/>
              </a:ext>
            </a:extLst>
          </p:cNvPr>
          <p:cNvSpPr>
            <a:spLocks noGrp="1"/>
          </p:cNvSpPr>
          <p:nvPr>
            <p:ph type="title"/>
          </p:nvPr>
        </p:nvSpPr>
        <p:spPr/>
        <p:txBody>
          <a:bodyPr/>
          <a:lstStyle/>
          <a:p>
            <a:r>
              <a:rPr lang="en-US" dirty="0"/>
              <a:t>Early Access</a:t>
            </a:r>
          </a:p>
        </p:txBody>
      </p:sp>
      <p:sp>
        <p:nvSpPr>
          <p:cNvPr id="3" name="Content Placeholder 2">
            <a:extLst>
              <a:ext uri="{FF2B5EF4-FFF2-40B4-BE49-F238E27FC236}">
                <a16:creationId xmlns:a16="http://schemas.microsoft.com/office/drawing/2014/main" id="{07BE306D-EF5C-4B64-C8AC-804C2D6EAEB9}"/>
              </a:ext>
            </a:extLst>
          </p:cNvPr>
          <p:cNvSpPr>
            <a:spLocks noGrp="1"/>
          </p:cNvSpPr>
          <p:nvPr>
            <p:ph idx="1"/>
          </p:nvPr>
        </p:nvSpPr>
        <p:spPr/>
        <p:txBody>
          <a:bodyPr/>
          <a:lstStyle/>
          <a:p>
            <a:r>
              <a:rPr lang="en-US" b="1" i="0" dirty="0">
                <a:solidFill>
                  <a:srgbClr val="3D3D3D"/>
                </a:solidFill>
                <a:effectLst/>
                <a:highlight>
                  <a:srgbClr val="FFFFFF"/>
                </a:highlight>
                <a:latin typeface="Roboto" panose="02000000000000000000" pitchFamily="2" charset="0"/>
              </a:rPr>
              <a:t>Rock powers churches and churches power Rock.</a:t>
            </a:r>
          </a:p>
          <a:p>
            <a:r>
              <a:rPr lang="en-US" b="0" i="0" dirty="0">
                <a:solidFill>
                  <a:srgbClr val="3D3D3D"/>
                </a:solidFill>
                <a:effectLst/>
                <a:highlight>
                  <a:srgbClr val="FFFFFF"/>
                </a:highlight>
                <a:latin typeface="Roboto" panose="02000000000000000000" pitchFamily="2" charset="0"/>
              </a:rPr>
              <a:t>Access to all major Rock releases one year before each general release</a:t>
            </a:r>
          </a:p>
          <a:p>
            <a:r>
              <a:rPr lang="en-US" dirty="0">
                <a:solidFill>
                  <a:srgbClr val="3D3D3D"/>
                </a:solidFill>
                <a:highlight>
                  <a:srgbClr val="FFFFFF"/>
                </a:highlight>
                <a:latin typeface="Roboto" panose="02000000000000000000" pitchFamily="2" charset="0"/>
              </a:rPr>
              <a:t>S</a:t>
            </a:r>
            <a:r>
              <a:rPr lang="en-US" b="0" i="0" dirty="0">
                <a:solidFill>
                  <a:srgbClr val="3D3D3D"/>
                </a:solidFill>
                <a:effectLst/>
                <a:highlight>
                  <a:srgbClr val="FFFFFF"/>
                </a:highlight>
                <a:latin typeface="Roboto" panose="02000000000000000000" pitchFamily="2" charset="0"/>
              </a:rPr>
              <a:t>uggested donation rate per organization is $4.10 USD per average attendee per year</a:t>
            </a:r>
          </a:p>
          <a:p>
            <a:r>
              <a:rPr lang="en-US" dirty="0">
                <a:solidFill>
                  <a:srgbClr val="3D3D3D"/>
                </a:solidFill>
                <a:highlight>
                  <a:srgbClr val="FFFFFF"/>
                </a:highlight>
                <a:latin typeface="Roboto" panose="02000000000000000000" pitchFamily="2" charset="0"/>
              </a:rPr>
              <a:t>S</a:t>
            </a:r>
            <a:r>
              <a:rPr lang="en-US" b="0" i="0" dirty="0">
                <a:solidFill>
                  <a:srgbClr val="3D3D3D"/>
                </a:solidFill>
                <a:effectLst/>
                <a:highlight>
                  <a:srgbClr val="FFFFFF"/>
                </a:highlight>
                <a:latin typeface="Roboto" panose="02000000000000000000" pitchFamily="2" charset="0"/>
              </a:rPr>
              <a:t>mall and new ministries can apply for a grant</a:t>
            </a:r>
            <a:endParaRPr lang="en-US" dirty="0"/>
          </a:p>
        </p:txBody>
      </p:sp>
    </p:spTree>
    <p:extLst>
      <p:ext uri="{BB962C8B-B14F-4D97-AF65-F5344CB8AC3E}">
        <p14:creationId xmlns:p14="http://schemas.microsoft.com/office/powerpoint/2010/main" val="4245994611"/>
      </p:ext>
    </p:extLst>
  </p:cSld>
  <p:clrMapOvr>
    <a:masterClrMapping/>
  </p:clrMapOvr>
</p:sld>
</file>

<file path=ppt/theme/theme1.xml><?xml version="1.0" encoding="utf-8"?>
<a:theme xmlns:a="http://schemas.openxmlformats.org/drawingml/2006/main" name="CosineVTI">
  <a:themeElements>
    <a:clrScheme name="AnalogousFromDarkSeedLeftStep">
      <a:dk1>
        <a:srgbClr val="000000"/>
      </a:dk1>
      <a:lt1>
        <a:srgbClr val="FFFFFF"/>
      </a:lt1>
      <a:dk2>
        <a:srgbClr val="311C23"/>
      </a:dk2>
      <a:lt2>
        <a:srgbClr val="F0F3F3"/>
      </a:lt2>
      <a:accent1>
        <a:srgbClr val="C3544D"/>
      </a:accent1>
      <a:accent2>
        <a:srgbClr val="B13B65"/>
      </a:accent2>
      <a:accent3>
        <a:srgbClr val="C34DA8"/>
      </a:accent3>
      <a:accent4>
        <a:srgbClr val="9B3BB1"/>
      </a:accent4>
      <a:accent5>
        <a:srgbClr val="7C4DC3"/>
      </a:accent5>
      <a:accent6>
        <a:srgbClr val="3F42B3"/>
      </a:accent6>
      <a:hlink>
        <a:srgbClr val="873FBF"/>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TotalTime>
  <Words>2287</Words>
  <Application>Microsoft Office PowerPoint</Application>
  <PresentationFormat>Widescreen</PresentationFormat>
  <Paragraphs>328</Paragraphs>
  <Slides>54</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__fkGroteskNeue_598ab8</vt:lpstr>
      <vt:lpstr>Aptos</vt:lpstr>
      <vt:lpstr>Arial</vt:lpstr>
      <vt:lpstr>Calibri</vt:lpstr>
      <vt:lpstr>Courier New</vt:lpstr>
      <vt:lpstr>DM Sans</vt:lpstr>
      <vt:lpstr>Grandview</vt:lpstr>
      <vt:lpstr>inherit</vt:lpstr>
      <vt:lpstr>Roboto</vt:lpstr>
      <vt:lpstr>SFMono-Regular</vt:lpstr>
      <vt:lpstr>Wingdings</vt:lpstr>
      <vt:lpstr>CosineVTI</vt:lpstr>
      <vt:lpstr>Navigating Rock Updates: A Step-by-Step Guide</vt:lpstr>
      <vt:lpstr>Takeaways</vt:lpstr>
      <vt:lpstr>Who is this presentation for?</vt:lpstr>
      <vt:lpstr>Why present on this topic?</vt:lpstr>
      <vt:lpstr>Rock Documentation on Updating 📕</vt:lpstr>
      <vt:lpstr>Agenda - Navigating Rock Updates: A Step-by-Step Guide </vt:lpstr>
      <vt:lpstr>WHEN</vt:lpstr>
      <vt:lpstr>When can I update?</vt:lpstr>
      <vt:lpstr>Early Access</vt:lpstr>
      <vt:lpstr>General Access</vt:lpstr>
      <vt:lpstr>Update Planning</vt:lpstr>
      <vt:lpstr>Selecting an update frequency</vt:lpstr>
      <vt:lpstr>Selecting you update window</vt:lpstr>
      <vt:lpstr>WHY</vt:lpstr>
      <vt:lpstr>Why update?</vt:lpstr>
      <vt:lpstr>HOW</vt:lpstr>
      <vt:lpstr>HOW</vt:lpstr>
      <vt:lpstr>HOW: 1) Prepare</vt:lpstr>
      <vt:lpstr>Researching</vt:lpstr>
      <vt:lpstr>Release Resources</vt:lpstr>
      <vt:lpstr>Obsidian Block Conversion</vt:lpstr>
      <vt:lpstr>Impact Statistics</vt:lpstr>
      <vt:lpstr>Rocket Chat</vt:lpstr>
      <vt:lpstr>Hotfixes – Looking Ahead</vt:lpstr>
      <vt:lpstr>GitHub Search – Label Search</vt:lpstr>
      <vt:lpstr>GitHub Search – Author Search</vt:lpstr>
      <vt:lpstr>GitHub Search – Author &amp; Label Search</vt:lpstr>
      <vt:lpstr>Documentation Change Log</vt:lpstr>
      <vt:lpstr>Major Release Resources</vt:lpstr>
      <vt:lpstr>HOW: 2) Preview Sandbox</vt:lpstr>
      <vt:lpstr>Refreshing a Rock Development Environment from Production</vt:lpstr>
      <vt:lpstr>HOW: 2) Preview other options</vt:lpstr>
      <vt:lpstr>HOW: 3) Test</vt:lpstr>
      <vt:lpstr>Alpha/Beta Team Testing</vt:lpstr>
      <vt:lpstr>Update and Sandbox Environment</vt:lpstr>
      <vt:lpstr>STEP BY STEP</vt:lpstr>
      <vt:lpstr>CCIW STEP BY STEP </vt:lpstr>
      <vt:lpstr>1. Research</vt:lpstr>
      <vt:lpstr>2. Sandbox Update (2 week out)</vt:lpstr>
      <vt:lpstr>3. Pre-update tasks (1 week out)</vt:lpstr>
      <vt:lpstr>4. Pre-update tasks (day of)</vt:lpstr>
      <vt:lpstr>Pop Up Notification</vt:lpstr>
      <vt:lpstr>Update to staff</vt:lpstr>
      <vt:lpstr>5.Update Tasks – Part A </vt:lpstr>
      <vt:lpstr>5.Update Tasks – Part A </vt:lpstr>
      <vt:lpstr>5.Update Tasks – Part B  Repeat Per Each Dot Release </vt:lpstr>
      <vt:lpstr>5.Update Tasks – Part B  Repeat Per Each Dot Release </vt:lpstr>
      <vt:lpstr>5.Update Tasks – Part C – Post Updates  </vt:lpstr>
      <vt:lpstr>6. Test</vt:lpstr>
      <vt:lpstr>Quick Reminders on Testing</vt:lpstr>
      <vt:lpstr>Learning how to run updates</vt:lpstr>
      <vt:lpstr>TROUBLESHOOTING</vt:lpstr>
      <vt:lpstr>If it all goes sideways…</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your Rock Update: A Step-by-Step Guide</dc:title>
  <dc:creator>Tony Visconti</dc:creator>
  <cp:lastModifiedBy>Tony Visconti</cp:lastModifiedBy>
  <cp:revision>1</cp:revision>
  <dcterms:created xsi:type="dcterms:W3CDTF">2024-06-06T16:18:26Z</dcterms:created>
  <dcterms:modified xsi:type="dcterms:W3CDTF">2024-07-19T22:10:34Z</dcterms:modified>
</cp:coreProperties>
</file>